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6"/>
  </p:notesMasterIdLst>
  <p:handoutMasterIdLst>
    <p:handoutMasterId r:id="rId37"/>
  </p:handoutMasterIdLst>
  <p:sldIdLst>
    <p:sldId id="257" r:id="rId5"/>
    <p:sldId id="384" r:id="rId6"/>
    <p:sldId id="403" r:id="rId7"/>
    <p:sldId id="418" r:id="rId8"/>
    <p:sldId id="389" r:id="rId9"/>
    <p:sldId id="317" r:id="rId10"/>
    <p:sldId id="396" r:id="rId11"/>
    <p:sldId id="397" r:id="rId12"/>
    <p:sldId id="401" r:id="rId13"/>
    <p:sldId id="402" r:id="rId14"/>
    <p:sldId id="408" r:id="rId15"/>
    <p:sldId id="407" r:id="rId16"/>
    <p:sldId id="405" r:id="rId17"/>
    <p:sldId id="393" r:id="rId18"/>
    <p:sldId id="400" r:id="rId19"/>
    <p:sldId id="412" r:id="rId20"/>
    <p:sldId id="409" r:id="rId21"/>
    <p:sldId id="410" r:id="rId22"/>
    <p:sldId id="411" r:id="rId23"/>
    <p:sldId id="413" r:id="rId24"/>
    <p:sldId id="414" r:id="rId25"/>
    <p:sldId id="392" r:id="rId26"/>
    <p:sldId id="415" r:id="rId27"/>
    <p:sldId id="417" r:id="rId28"/>
    <p:sldId id="416" r:id="rId29"/>
    <p:sldId id="399" r:id="rId30"/>
    <p:sldId id="419" r:id="rId31"/>
    <p:sldId id="420" r:id="rId32"/>
    <p:sldId id="421" r:id="rId33"/>
    <p:sldId id="422" r:id="rId34"/>
    <p:sldId id="3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EBDC1-40BF-4CF3-9855-C1C2820E06EC}" v="7" dt="2022-07-29T12:33:27.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59" d="100"/>
          <a:sy n="159" d="100"/>
        </p:scale>
        <p:origin x="384" y="13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Setiono" userId="6b2d6f9fe003ed82" providerId="LiveId" clId="{5B01D4CF-D001-40C0-8206-829905FD1778}"/>
    <pc:docChg chg="undo redo custSel addSld delSld modSld sldOrd">
      <pc:chgData name="Kevin Setiono" userId="6b2d6f9fe003ed82" providerId="LiveId" clId="{5B01D4CF-D001-40C0-8206-829905FD1778}" dt="2022-06-09T15:55:31.643" v="2305" actId="20577"/>
      <pc:docMkLst>
        <pc:docMk/>
      </pc:docMkLst>
      <pc:sldChg chg="add del">
        <pc:chgData name="Kevin Setiono" userId="6b2d6f9fe003ed82" providerId="LiveId" clId="{5B01D4CF-D001-40C0-8206-829905FD1778}" dt="2022-06-09T08:14:05.206" v="1984" actId="47"/>
        <pc:sldMkLst>
          <pc:docMk/>
          <pc:sldMk cId="2979876663" sldId="268"/>
        </pc:sldMkLst>
      </pc:sldChg>
      <pc:sldChg chg="add del">
        <pc:chgData name="Kevin Setiono" userId="6b2d6f9fe003ed82" providerId="LiveId" clId="{5B01D4CF-D001-40C0-8206-829905FD1778}" dt="2022-06-09T08:14:05.206" v="1984" actId="47"/>
        <pc:sldMkLst>
          <pc:docMk/>
          <pc:sldMk cId="3891345585" sldId="270"/>
        </pc:sldMkLst>
      </pc:sldChg>
      <pc:sldChg chg="add del">
        <pc:chgData name="Kevin Setiono" userId="6b2d6f9fe003ed82" providerId="LiveId" clId="{5B01D4CF-D001-40C0-8206-829905FD1778}" dt="2022-06-09T08:14:05.206" v="1984" actId="47"/>
        <pc:sldMkLst>
          <pc:docMk/>
          <pc:sldMk cId="2624630061" sldId="272"/>
        </pc:sldMkLst>
      </pc:sldChg>
      <pc:sldChg chg="add del">
        <pc:chgData name="Kevin Setiono" userId="6b2d6f9fe003ed82" providerId="LiveId" clId="{5B01D4CF-D001-40C0-8206-829905FD1778}" dt="2022-06-09T08:14:05.206" v="1984" actId="47"/>
        <pc:sldMkLst>
          <pc:docMk/>
          <pc:sldMk cId="3740286033" sldId="277"/>
        </pc:sldMkLst>
      </pc:sldChg>
      <pc:sldChg chg="add del">
        <pc:chgData name="Kevin Setiono" userId="6b2d6f9fe003ed82" providerId="LiveId" clId="{5B01D4CF-D001-40C0-8206-829905FD1778}" dt="2022-06-09T08:14:05.206" v="1984" actId="47"/>
        <pc:sldMkLst>
          <pc:docMk/>
          <pc:sldMk cId="2496947791" sldId="278"/>
        </pc:sldMkLst>
      </pc:sldChg>
      <pc:sldChg chg="add del">
        <pc:chgData name="Kevin Setiono" userId="6b2d6f9fe003ed82" providerId="LiveId" clId="{5B01D4CF-D001-40C0-8206-829905FD1778}" dt="2022-06-09T08:14:05.206" v="1984" actId="47"/>
        <pc:sldMkLst>
          <pc:docMk/>
          <pc:sldMk cId="395518310" sldId="279"/>
        </pc:sldMkLst>
      </pc:sldChg>
      <pc:sldChg chg="add del">
        <pc:chgData name="Kevin Setiono" userId="6b2d6f9fe003ed82" providerId="LiveId" clId="{5B01D4CF-D001-40C0-8206-829905FD1778}" dt="2022-06-09T08:14:05.206" v="1984" actId="47"/>
        <pc:sldMkLst>
          <pc:docMk/>
          <pc:sldMk cId="1420547054" sldId="281"/>
        </pc:sldMkLst>
      </pc:sldChg>
      <pc:sldChg chg="add del">
        <pc:chgData name="Kevin Setiono" userId="6b2d6f9fe003ed82" providerId="LiveId" clId="{5B01D4CF-D001-40C0-8206-829905FD1778}" dt="2022-06-09T08:14:05.206" v="1984" actId="47"/>
        <pc:sldMkLst>
          <pc:docMk/>
          <pc:sldMk cId="3521561301" sldId="321"/>
        </pc:sldMkLst>
      </pc:sldChg>
      <pc:sldChg chg="modSp mod">
        <pc:chgData name="Kevin Setiono" userId="6b2d6f9fe003ed82" providerId="LiveId" clId="{5B01D4CF-D001-40C0-8206-829905FD1778}" dt="2022-06-09T08:08:08.790" v="1981" actId="27636"/>
        <pc:sldMkLst>
          <pc:docMk/>
          <pc:sldMk cId="2158886557" sldId="384"/>
        </pc:sldMkLst>
        <pc:spChg chg="mod">
          <ac:chgData name="Kevin Setiono" userId="6b2d6f9fe003ed82" providerId="LiveId" clId="{5B01D4CF-D001-40C0-8206-829905FD1778}" dt="2022-06-09T08:08:08.790" v="1981" actId="27636"/>
          <ac:spMkLst>
            <pc:docMk/>
            <pc:sldMk cId="2158886557" sldId="384"/>
            <ac:spMk id="12" creationId="{E5127060-CDBF-435F-9009-A5451CCE305D}"/>
          </ac:spMkLst>
        </pc:spChg>
      </pc:sldChg>
      <pc:sldChg chg="modSp mod">
        <pc:chgData name="Kevin Setiono" userId="6b2d6f9fe003ed82" providerId="LiveId" clId="{5B01D4CF-D001-40C0-8206-829905FD1778}" dt="2022-06-09T08:16:09.623" v="2081"/>
        <pc:sldMkLst>
          <pc:docMk/>
          <pc:sldMk cId="2313234867" sldId="389"/>
        </pc:sldMkLst>
        <pc:spChg chg="mod">
          <ac:chgData name="Kevin Setiono" userId="6b2d6f9fe003ed82" providerId="LiveId" clId="{5B01D4CF-D001-40C0-8206-829905FD1778}" dt="2022-06-09T08:16:09.623" v="2081"/>
          <ac:spMkLst>
            <pc:docMk/>
            <pc:sldMk cId="2313234867" sldId="389"/>
            <ac:spMk id="3" creationId="{D3B60D6F-4D0F-4D33-B2A7-159C8583FF00}"/>
          </ac:spMkLst>
        </pc:spChg>
      </pc:sldChg>
      <pc:sldChg chg="addSp delSp modSp add del mod setBg">
        <pc:chgData name="Kevin Setiono" userId="6b2d6f9fe003ed82" providerId="LiveId" clId="{5B01D4CF-D001-40C0-8206-829905FD1778}" dt="2022-06-09T08:15:32.539" v="2062" actId="26606"/>
        <pc:sldMkLst>
          <pc:docMk/>
          <pc:sldMk cId="3247798845" sldId="391"/>
        </pc:sldMkLst>
        <pc:spChg chg="add del mod">
          <ac:chgData name="Kevin Setiono" userId="6b2d6f9fe003ed82" providerId="LiveId" clId="{5B01D4CF-D001-40C0-8206-829905FD1778}" dt="2022-06-09T08:15:29.554" v="2059" actId="931"/>
          <ac:spMkLst>
            <pc:docMk/>
            <pc:sldMk cId="3247798845" sldId="391"/>
            <ac:spMk id="3" creationId="{5784A8FF-9B52-C39B-6481-6AAE49899435}"/>
          </ac:spMkLst>
        </pc:spChg>
        <pc:spChg chg="del">
          <ac:chgData name="Kevin Setiono" userId="6b2d6f9fe003ed82" providerId="LiveId" clId="{5B01D4CF-D001-40C0-8206-829905FD1778}" dt="2022-06-09T08:14:23.148" v="2027" actId="478"/>
          <ac:spMkLst>
            <pc:docMk/>
            <pc:sldMk cId="3247798845" sldId="391"/>
            <ac:spMk id="4" creationId="{7823E305-6365-4345-8BD1-4A31C61D96CB}"/>
          </ac:spMkLst>
        </pc:spChg>
        <pc:spChg chg="del">
          <ac:chgData name="Kevin Setiono" userId="6b2d6f9fe003ed82" providerId="LiveId" clId="{5B01D4CF-D001-40C0-8206-829905FD1778}" dt="2022-06-09T08:14:26.031" v="2028" actId="478"/>
          <ac:spMkLst>
            <pc:docMk/>
            <pc:sldMk cId="3247798845" sldId="391"/>
            <ac:spMk id="5" creationId="{0B37A3FF-ED32-4C4A-A21F-848A3BF6F896}"/>
          </ac:spMkLst>
        </pc:spChg>
        <pc:spChg chg="mod ord">
          <ac:chgData name="Kevin Setiono" userId="6b2d6f9fe003ed82" providerId="LiveId" clId="{5B01D4CF-D001-40C0-8206-829905FD1778}" dt="2022-06-09T08:15:32.539" v="2062" actId="26606"/>
          <ac:spMkLst>
            <pc:docMk/>
            <pc:sldMk cId="3247798845" sldId="391"/>
            <ac:spMk id="6" creationId="{36E60F23-FB58-4EF8-82FD-E86CED25FDD4}"/>
          </ac:spMkLst>
        </pc:spChg>
        <pc:spChg chg="add del mod">
          <ac:chgData name="Kevin Setiono" userId="6b2d6f9fe003ed82" providerId="LiveId" clId="{5B01D4CF-D001-40C0-8206-829905FD1778}" dt="2022-06-09T08:15:32.539" v="2062" actId="26606"/>
          <ac:spMkLst>
            <pc:docMk/>
            <pc:sldMk cId="3247798845" sldId="391"/>
            <ac:spMk id="8" creationId="{1D933620-E988-99FE-1A1A-9B7812BC3F4D}"/>
          </ac:spMkLst>
        </pc:spChg>
        <pc:spChg chg="mod">
          <ac:chgData name="Kevin Setiono" userId="6b2d6f9fe003ed82" providerId="LiveId" clId="{5B01D4CF-D001-40C0-8206-829905FD1778}" dt="2022-06-09T08:15:32.539" v="2062" actId="26606"/>
          <ac:spMkLst>
            <pc:docMk/>
            <pc:sldMk cId="3247798845" sldId="391"/>
            <ac:spMk id="22" creationId="{F8FAEED9-1ECD-45F9-87A0-9394BAEABB79}"/>
          </ac:spMkLst>
        </pc:spChg>
        <pc:spChg chg="mod">
          <ac:chgData name="Kevin Setiono" userId="6b2d6f9fe003ed82" providerId="LiveId" clId="{5B01D4CF-D001-40C0-8206-829905FD1778}" dt="2022-06-09T08:15:32.539" v="2062" actId="26606"/>
          <ac:spMkLst>
            <pc:docMk/>
            <pc:sldMk cId="3247798845" sldId="391"/>
            <ac:spMk id="23" creationId="{8E5E4638-9BCB-4C2E-914F-CC868E2020D5}"/>
          </ac:spMkLst>
        </pc:spChg>
        <pc:spChg chg="add">
          <ac:chgData name="Kevin Setiono" userId="6b2d6f9fe003ed82" providerId="LiveId" clId="{5B01D4CF-D001-40C0-8206-829905FD1778}" dt="2022-06-09T08:15:32.539" v="2062" actId="26606"/>
          <ac:spMkLst>
            <pc:docMk/>
            <pc:sldMk cId="3247798845" sldId="391"/>
            <ac:spMk id="34" creationId="{A5931BE0-4B93-4D6C-878E-ACC59D6B4587}"/>
          </ac:spMkLst>
        </pc:spChg>
        <pc:spChg chg="add">
          <ac:chgData name="Kevin Setiono" userId="6b2d6f9fe003ed82" providerId="LiveId" clId="{5B01D4CF-D001-40C0-8206-829905FD1778}" dt="2022-06-09T08:15:32.539" v="2062" actId="26606"/>
          <ac:spMkLst>
            <pc:docMk/>
            <pc:sldMk cId="3247798845" sldId="391"/>
            <ac:spMk id="36" creationId="{6FF3A87B-2255-45E0-A551-C11FAF93290C}"/>
          </ac:spMkLst>
        </pc:spChg>
        <pc:grpChg chg="add">
          <ac:chgData name="Kevin Setiono" userId="6b2d6f9fe003ed82" providerId="LiveId" clId="{5B01D4CF-D001-40C0-8206-829905FD1778}" dt="2022-06-09T08:15:32.539" v="2062" actId="26606"/>
          <ac:grpSpMkLst>
            <pc:docMk/>
            <pc:sldMk cId="3247798845" sldId="391"/>
            <ac:grpSpMk id="28" creationId="{3BDBC526-6DCD-4FF6-8395-D8C22E46E527}"/>
          </ac:grpSpMkLst>
        </pc:grpChg>
        <pc:picChg chg="add mod">
          <ac:chgData name="Kevin Setiono" userId="6b2d6f9fe003ed82" providerId="LiveId" clId="{5B01D4CF-D001-40C0-8206-829905FD1778}" dt="2022-06-09T08:15:32.539" v="2062" actId="26606"/>
          <ac:picMkLst>
            <pc:docMk/>
            <pc:sldMk cId="3247798845" sldId="391"/>
            <ac:picMk id="10" creationId="{3A8FE23F-4C91-9001-850F-E834AC7EE320}"/>
          </ac:picMkLst>
        </pc:picChg>
        <pc:picChg chg="del">
          <ac:chgData name="Kevin Setiono" userId="6b2d6f9fe003ed82" providerId="LiveId" clId="{5B01D4CF-D001-40C0-8206-829905FD1778}" dt="2022-06-09T08:15:23.562" v="2057" actId="478"/>
          <ac:picMkLst>
            <pc:docMk/>
            <pc:sldMk cId="3247798845" sldId="391"/>
            <ac:picMk id="27" creationId="{9E660784-34E2-4CDA-926A-DDD6AAF35046}"/>
          </ac:picMkLst>
        </pc:picChg>
        <pc:picChg chg="del">
          <ac:chgData name="Kevin Setiono" userId="6b2d6f9fe003ed82" providerId="LiveId" clId="{5B01D4CF-D001-40C0-8206-829905FD1778}" dt="2022-06-09T08:15:25.225" v="2058" actId="478"/>
          <ac:picMkLst>
            <pc:docMk/>
            <pc:sldMk cId="3247798845" sldId="391"/>
            <ac:picMk id="33" creationId="{48106962-23C6-4DFE-BB3A-E5FFF03F38CE}"/>
          </ac:picMkLst>
        </pc:picChg>
      </pc:sldChg>
      <pc:sldChg chg="modSp mod">
        <pc:chgData name="Kevin Setiono" userId="6b2d6f9fe003ed82" providerId="LiveId" clId="{5B01D4CF-D001-40C0-8206-829905FD1778}" dt="2022-06-09T08:03:18.296" v="1883" actId="20577"/>
        <pc:sldMkLst>
          <pc:docMk/>
          <pc:sldMk cId="4276374988" sldId="392"/>
        </pc:sldMkLst>
        <pc:spChg chg="mod">
          <ac:chgData name="Kevin Setiono" userId="6b2d6f9fe003ed82" providerId="LiveId" clId="{5B01D4CF-D001-40C0-8206-829905FD1778}" dt="2022-06-09T08:03:18.296" v="1883" actId="20577"/>
          <ac:spMkLst>
            <pc:docMk/>
            <pc:sldMk cId="4276374988" sldId="392"/>
            <ac:spMk id="15" creationId="{40F1DF5B-353A-4270-8C10-6A1509441174}"/>
          </ac:spMkLst>
        </pc:spChg>
        <pc:spChg chg="mod">
          <ac:chgData name="Kevin Setiono" userId="6b2d6f9fe003ed82" providerId="LiveId" clId="{5B01D4CF-D001-40C0-8206-829905FD1778}" dt="2022-06-09T08:00:44.757" v="1810" actId="20577"/>
          <ac:spMkLst>
            <pc:docMk/>
            <pc:sldMk cId="4276374988" sldId="392"/>
            <ac:spMk id="16" creationId="{4BDCF583-1D5D-4235-97C2-39272B80A0B1}"/>
          </ac:spMkLst>
        </pc:spChg>
      </pc:sldChg>
      <pc:sldChg chg="addSp delSp modSp add mod ord">
        <pc:chgData name="Kevin Setiono" userId="6b2d6f9fe003ed82" providerId="LiveId" clId="{5B01D4CF-D001-40C0-8206-829905FD1778}" dt="2022-06-09T07:58:26.997" v="1759"/>
        <pc:sldMkLst>
          <pc:docMk/>
          <pc:sldMk cId="643136354" sldId="393"/>
        </pc:sldMkLst>
        <pc:spChg chg="add del">
          <ac:chgData name="Kevin Setiono" userId="6b2d6f9fe003ed82" providerId="LiveId" clId="{5B01D4CF-D001-40C0-8206-829905FD1778}" dt="2022-06-09T07:18:19.801" v="7"/>
          <ac:spMkLst>
            <pc:docMk/>
            <pc:sldMk cId="643136354" sldId="393"/>
            <ac:spMk id="2" creationId="{A4A38072-BE9D-3650-2B90-672899F9EA8B}"/>
          </ac:spMkLst>
        </pc:spChg>
        <pc:spChg chg="mod">
          <ac:chgData name="Kevin Setiono" userId="6b2d6f9fe003ed82" providerId="LiveId" clId="{5B01D4CF-D001-40C0-8206-829905FD1778}" dt="2022-06-09T07:19:31.227" v="52"/>
          <ac:spMkLst>
            <pc:docMk/>
            <pc:sldMk cId="643136354" sldId="393"/>
            <ac:spMk id="15" creationId="{40F1DF5B-353A-4270-8C10-6A1509441174}"/>
          </ac:spMkLst>
        </pc:spChg>
        <pc:spChg chg="mod">
          <ac:chgData name="Kevin Setiono" userId="6b2d6f9fe003ed82" providerId="LiveId" clId="{5B01D4CF-D001-40C0-8206-829905FD1778}" dt="2022-06-09T07:23:47.118" v="158" actId="20577"/>
          <ac:spMkLst>
            <pc:docMk/>
            <pc:sldMk cId="643136354" sldId="393"/>
            <ac:spMk id="16" creationId="{4BDCF583-1D5D-4235-97C2-39272B80A0B1}"/>
          </ac:spMkLst>
        </pc:spChg>
      </pc:sldChg>
      <pc:sldChg chg="modSp add del mod">
        <pc:chgData name="Kevin Setiono" userId="6b2d6f9fe003ed82" providerId="LiveId" clId="{5B01D4CF-D001-40C0-8206-829905FD1778}" dt="2022-06-09T07:58:49.664" v="1763" actId="47"/>
        <pc:sldMkLst>
          <pc:docMk/>
          <pc:sldMk cId="1368716158" sldId="394"/>
        </pc:sldMkLst>
        <pc:spChg chg="mod">
          <ac:chgData name="Kevin Setiono" userId="6b2d6f9fe003ed82" providerId="LiveId" clId="{5B01D4CF-D001-40C0-8206-829905FD1778}" dt="2022-06-09T07:24:09.537" v="182" actId="20577"/>
          <ac:spMkLst>
            <pc:docMk/>
            <pc:sldMk cId="1368716158" sldId="394"/>
            <ac:spMk id="15" creationId="{40F1DF5B-353A-4270-8C10-6A1509441174}"/>
          </ac:spMkLst>
        </pc:spChg>
        <pc:spChg chg="mod">
          <ac:chgData name="Kevin Setiono" userId="6b2d6f9fe003ed82" providerId="LiveId" clId="{5B01D4CF-D001-40C0-8206-829905FD1778}" dt="2022-06-09T07:28:35.465" v="306" actId="20577"/>
          <ac:spMkLst>
            <pc:docMk/>
            <pc:sldMk cId="1368716158" sldId="394"/>
            <ac:spMk id="16" creationId="{4BDCF583-1D5D-4235-97C2-39272B80A0B1}"/>
          </ac:spMkLst>
        </pc:spChg>
      </pc:sldChg>
      <pc:sldChg chg="modSp add mod ord">
        <pc:chgData name="Kevin Setiono" userId="6b2d6f9fe003ed82" providerId="LiveId" clId="{5B01D4CF-D001-40C0-8206-829905FD1778}" dt="2022-06-09T08:16:01.158" v="2078"/>
        <pc:sldMkLst>
          <pc:docMk/>
          <pc:sldMk cId="732867540" sldId="395"/>
        </pc:sldMkLst>
        <pc:spChg chg="mod">
          <ac:chgData name="Kevin Setiono" userId="6b2d6f9fe003ed82" providerId="LiveId" clId="{5B01D4CF-D001-40C0-8206-829905FD1778}" dt="2022-06-09T08:15:58.010" v="2076" actId="20577"/>
          <ac:spMkLst>
            <pc:docMk/>
            <pc:sldMk cId="732867540" sldId="395"/>
            <ac:spMk id="15" creationId="{40F1DF5B-353A-4270-8C10-6A1509441174}"/>
          </ac:spMkLst>
        </pc:spChg>
        <pc:spChg chg="mod">
          <ac:chgData name="Kevin Setiono" userId="6b2d6f9fe003ed82" providerId="LiveId" clId="{5B01D4CF-D001-40C0-8206-829905FD1778}" dt="2022-06-09T07:29:54.829" v="322"/>
          <ac:spMkLst>
            <pc:docMk/>
            <pc:sldMk cId="732867540" sldId="395"/>
            <ac:spMk id="16" creationId="{4BDCF583-1D5D-4235-97C2-39272B80A0B1}"/>
          </ac:spMkLst>
        </pc:spChg>
      </pc:sldChg>
      <pc:sldChg chg="delSp modSp add mod">
        <pc:chgData name="Kevin Setiono" userId="6b2d6f9fe003ed82" providerId="LiveId" clId="{5B01D4CF-D001-40C0-8206-829905FD1778}" dt="2022-06-09T07:55:23.856" v="1668" actId="20577"/>
        <pc:sldMkLst>
          <pc:docMk/>
          <pc:sldMk cId="3046444809" sldId="396"/>
        </pc:sldMkLst>
        <pc:spChg chg="del">
          <ac:chgData name="Kevin Setiono" userId="6b2d6f9fe003ed82" providerId="LiveId" clId="{5B01D4CF-D001-40C0-8206-829905FD1778}" dt="2022-06-09T07:32:48.794" v="435" actId="478"/>
          <ac:spMkLst>
            <pc:docMk/>
            <pc:sldMk cId="3046444809" sldId="396"/>
            <ac:spMk id="2" creationId="{81FCAF0A-629F-4EC6-B3E6-563ED999F360}"/>
          </ac:spMkLst>
        </pc:spChg>
        <pc:spChg chg="mod">
          <ac:chgData name="Kevin Setiono" userId="6b2d6f9fe003ed82" providerId="LiveId" clId="{5B01D4CF-D001-40C0-8206-829905FD1778}" dt="2022-06-09T07:30:47.979" v="331" actId="20577"/>
          <ac:spMkLst>
            <pc:docMk/>
            <pc:sldMk cId="3046444809" sldId="396"/>
            <ac:spMk id="3" creationId="{FAD72D26-24EF-4CBD-9431-A558CB7CA906}"/>
          </ac:spMkLst>
        </pc:spChg>
        <pc:spChg chg="del">
          <ac:chgData name="Kevin Setiono" userId="6b2d6f9fe003ed82" providerId="LiveId" clId="{5B01D4CF-D001-40C0-8206-829905FD1778}" dt="2022-06-09T07:32:52.960" v="436" actId="478"/>
          <ac:spMkLst>
            <pc:docMk/>
            <pc:sldMk cId="3046444809" sldId="396"/>
            <ac:spMk id="7" creationId="{920A7C57-D6C5-4BA0-AB3C-41D4E3436B0E}"/>
          </ac:spMkLst>
        </pc:spChg>
        <pc:graphicFrameChg chg="mod">
          <ac:chgData name="Kevin Setiono" userId="6b2d6f9fe003ed82" providerId="LiveId" clId="{5B01D4CF-D001-40C0-8206-829905FD1778}" dt="2022-06-09T07:55:23.856" v="1668" actId="20577"/>
          <ac:graphicFrameMkLst>
            <pc:docMk/>
            <pc:sldMk cId="3046444809" sldId="396"/>
            <ac:graphicFrameMk id="4" creationId="{93897051-DA8D-4072-A594-51769F8D52F5}"/>
          </ac:graphicFrameMkLst>
        </pc:graphicFrameChg>
      </pc:sldChg>
      <pc:sldChg chg="modSp add mod">
        <pc:chgData name="Kevin Setiono" userId="6b2d6f9fe003ed82" providerId="LiveId" clId="{5B01D4CF-D001-40C0-8206-829905FD1778}" dt="2022-06-09T15:55:31.643" v="2305" actId="20577"/>
        <pc:sldMkLst>
          <pc:docMk/>
          <pc:sldMk cId="4242688126" sldId="397"/>
        </pc:sldMkLst>
        <pc:spChg chg="mod">
          <ac:chgData name="Kevin Setiono" userId="6b2d6f9fe003ed82" providerId="LiveId" clId="{5B01D4CF-D001-40C0-8206-829905FD1778}" dt="2022-06-09T15:55:31.643" v="2305" actId="20577"/>
          <ac:spMkLst>
            <pc:docMk/>
            <pc:sldMk cId="4242688126" sldId="397"/>
            <ac:spMk id="3" creationId="{FAD72D26-24EF-4CBD-9431-A558CB7CA906}"/>
          </ac:spMkLst>
        </pc:spChg>
        <pc:graphicFrameChg chg="mod modGraphic">
          <ac:chgData name="Kevin Setiono" userId="6b2d6f9fe003ed82" providerId="LiveId" clId="{5B01D4CF-D001-40C0-8206-829905FD1778}" dt="2022-06-09T08:02:14.520" v="1852" actId="20577"/>
          <ac:graphicFrameMkLst>
            <pc:docMk/>
            <pc:sldMk cId="4242688126" sldId="397"/>
            <ac:graphicFrameMk id="4" creationId="{93897051-DA8D-4072-A594-51769F8D52F5}"/>
          </ac:graphicFrameMkLst>
        </pc:graphicFrameChg>
      </pc:sldChg>
      <pc:sldChg chg="modSp add mod">
        <pc:chgData name="Kevin Setiono" userId="6b2d6f9fe003ed82" providerId="LiveId" clId="{5B01D4CF-D001-40C0-8206-829905FD1778}" dt="2022-06-09T07:59:52.827" v="1775" actId="20577"/>
        <pc:sldMkLst>
          <pc:docMk/>
          <pc:sldMk cId="1693074374" sldId="398"/>
        </pc:sldMkLst>
        <pc:spChg chg="mod">
          <ac:chgData name="Kevin Setiono" userId="6b2d6f9fe003ed82" providerId="LiveId" clId="{5B01D4CF-D001-40C0-8206-829905FD1778}" dt="2022-06-09T07:59:26.083" v="1771" actId="20577"/>
          <ac:spMkLst>
            <pc:docMk/>
            <pc:sldMk cId="1693074374" sldId="398"/>
            <ac:spMk id="15" creationId="{40F1DF5B-353A-4270-8C10-6A1509441174}"/>
          </ac:spMkLst>
        </pc:spChg>
        <pc:spChg chg="mod">
          <ac:chgData name="Kevin Setiono" userId="6b2d6f9fe003ed82" providerId="LiveId" clId="{5B01D4CF-D001-40C0-8206-829905FD1778}" dt="2022-06-09T07:59:52.827" v="1775" actId="20577"/>
          <ac:spMkLst>
            <pc:docMk/>
            <pc:sldMk cId="1693074374" sldId="398"/>
            <ac:spMk id="16" creationId="{4BDCF583-1D5D-4235-97C2-39272B80A0B1}"/>
          </ac:spMkLst>
        </pc:spChg>
      </pc:sldChg>
      <pc:sldChg chg="add">
        <pc:chgData name="Kevin Setiono" userId="6b2d6f9fe003ed82" providerId="LiveId" clId="{5B01D4CF-D001-40C0-8206-829905FD1778}" dt="2022-06-09T08:15:53.144" v="2063"/>
        <pc:sldMkLst>
          <pc:docMk/>
          <pc:sldMk cId="2412830045" sldId="399"/>
        </pc:sldMkLst>
      </pc:sldChg>
      <pc:sldChg chg="addSp delSp modSp new mod setBg">
        <pc:chgData name="Kevin Setiono" userId="6b2d6f9fe003ed82" providerId="LiveId" clId="{5B01D4CF-D001-40C0-8206-829905FD1778}" dt="2022-06-09T08:25:33.908" v="2291" actId="478"/>
        <pc:sldMkLst>
          <pc:docMk/>
          <pc:sldMk cId="3933106358" sldId="400"/>
        </pc:sldMkLst>
        <pc:spChg chg="mod">
          <ac:chgData name="Kevin Setiono" userId="6b2d6f9fe003ed82" providerId="LiveId" clId="{5B01D4CF-D001-40C0-8206-829905FD1778}" dt="2022-06-09T08:23:09.874" v="2106" actId="26606"/>
          <ac:spMkLst>
            <pc:docMk/>
            <pc:sldMk cId="3933106358" sldId="400"/>
            <ac:spMk id="2" creationId="{84825175-C651-4B7D-412B-E5EFCCC67A2C}"/>
          </ac:spMkLst>
        </pc:spChg>
        <pc:spChg chg="del">
          <ac:chgData name="Kevin Setiono" userId="6b2d6f9fe003ed82" providerId="LiveId" clId="{5B01D4CF-D001-40C0-8206-829905FD1778}" dt="2022-06-09T08:23:03.287" v="2103" actId="931"/>
          <ac:spMkLst>
            <pc:docMk/>
            <pc:sldMk cId="3933106358" sldId="400"/>
            <ac:spMk id="3" creationId="{364452CF-0A8E-2B6F-745C-E82F20C51600}"/>
          </ac:spMkLst>
        </pc:spChg>
        <pc:spChg chg="mod">
          <ac:chgData name="Kevin Setiono" userId="6b2d6f9fe003ed82" providerId="LiveId" clId="{5B01D4CF-D001-40C0-8206-829905FD1778}" dt="2022-06-09T08:25:25.049" v="2289"/>
          <ac:spMkLst>
            <pc:docMk/>
            <pc:sldMk cId="3933106358" sldId="400"/>
            <ac:spMk id="4" creationId="{8AD9FAA4-8E23-6D3E-25A1-3452D4146D12}"/>
          </ac:spMkLst>
        </pc:spChg>
        <pc:spChg chg="del mod">
          <ac:chgData name="Kevin Setiono" userId="6b2d6f9fe003ed82" providerId="LiveId" clId="{5B01D4CF-D001-40C0-8206-829905FD1778}" dt="2022-06-09T08:25:33.908" v="2291" actId="478"/>
          <ac:spMkLst>
            <pc:docMk/>
            <pc:sldMk cId="3933106358" sldId="400"/>
            <ac:spMk id="5" creationId="{6677CF25-F014-4690-1D11-CA0789A4A394}"/>
          </ac:spMkLst>
        </pc:spChg>
        <pc:spChg chg="del mod">
          <ac:chgData name="Kevin Setiono" userId="6b2d6f9fe003ed82" providerId="LiveId" clId="{5B01D4CF-D001-40C0-8206-829905FD1778}" dt="2022-06-09T08:25:31.845" v="2290" actId="478"/>
          <ac:spMkLst>
            <pc:docMk/>
            <pc:sldMk cId="3933106358" sldId="400"/>
            <ac:spMk id="6" creationId="{69FBF824-5930-2294-E566-5AEC6B9B1999}"/>
          </ac:spMkLst>
        </pc:spChg>
        <pc:spChg chg="mod">
          <ac:chgData name="Kevin Setiono" userId="6b2d6f9fe003ed82" providerId="LiveId" clId="{5B01D4CF-D001-40C0-8206-829905FD1778}" dt="2022-06-09T08:23:09.874" v="2106" actId="26606"/>
          <ac:spMkLst>
            <pc:docMk/>
            <pc:sldMk cId="3933106358" sldId="400"/>
            <ac:spMk id="7" creationId="{D2F96417-7906-05A5-BF91-E1182BF7D8A0}"/>
          </ac:spMkLst>
        </pc:spChg>
        <pc:spChg chg="add">
          <ac:chgData name="Kevin Setiono" userId="6b2d6f9fe003ed82" providerId="LiveId" clId="{5B01D4CF-D001-40C0-8206-829905FD1778}" dt="2022-06-09T08:23:09.874" v="2106" actId="26606"/>
          <ac:spMkLst>
            <pc:docMk/>
            <pc:sldMk cId="3933106358" sldId="400"/>
            <ac:spMk id="22" creationId="{A5931BE0-4B93-4D6C-878E-ACC59D6B4587}"/>
          </ac:spMkLst>
        </pc:spChg>
        <pc:spChg chg="add">
          <ac:chgData name="Kevin Setiono" userId="6b2d6f9fe003ed82" providerId="LiveId" clId="{5B01D4CF-D001-40C0-8206-829905FD1778}" dt="2022-06-09T08:23:09.874" v="2106" actId="26606"/>
          <ac:spMkLst>
            <pc:docMk/>
            <pc:sldMk cId="3933106358" sldId="400"/>
            <ac:spMk id="29" creationId="{D166A8AB-8924-421C-BCED-B54DBC4054E0}"/>
          </ac:spMkLst>
        </pc:spChg>
        <pc:grpChg chg="add">
          <ac:chgData name="Kevin Setiono" userId="6b2d6f9fe003ed82" providerId="LiveId" clId="{5B01D4CF-D001-40C0-8206-829905FD1778}" dt="2022-06-09T08:23:09.874" v="2106" actId="26606"/>
          <ac:grpSpMkLst>
            <pc:docMk/>
            <pc:sldMk cId="3933106358" sldId="400"/>
            <ac:grpSpMk id="16" creationId="{3BDBC526-6DCD-4FF6-8395-D8C22E46E527}"/>
          </ac:grpSpMkLst>
        </pc:grpChg>
        <pc:grpChg chg="add">
          <ac:chgData name="Kevin Setiono" userId="6b2d6f9fe003ed82" providerId="LiveId" clId="{5B01D4CF-D001-40C0-8206-829905FD1778}" dt="2022-06-09T08:23:09.874" v="2106" actId="26606"/>
          <ac:grpSpMkLst>
            <pc:docMk/>
            <pc:sldMk cId="3933106358" sldId="400"/>
            <ac:grpSpMk id="24" creationId="{9F2D4ED5-DC78-4C88-97AA-483206C53E90}"/>
          </ac:grpSpMkLst>
        </pc:grpChg>
        <pc:picChg chg="add mod ord">
          <ac:chgData name="Kevin Setiono" userId="6b2d6f9fe003ed82" providerId="LiveId" clId="{5B01D4CF-D001-40C0-8206-829905FD1778}" dt="2022-06-09T08:23:09.874" v="2106" actId="26606"/>
          <ac:picMkLst>
            <pc:docMk/>
            <pc:sldMk cId="3933106358" sldId="400"/>
            <ac:picMk id="11" creationId="{AFC0C547-7FCE-BC20-705A-CB7D9D8BB01B}"/>
          </ac:picMkLst>
        </pc:picChg>
      </pc:sldChg>
      <pc:sldChg chg="new del">
        <pc:chgData name="Kevin Setiono" userId="6b2d6f9fe003ed82" providerId="LiveId" clId="{5B01D4CF-D001-40C0-8206-829905FD1778}" dt="2022-06-09T08:22:38.973" v="2083" actId="47"/>
        <pc:sldMkLst>
          <pc:docMk/>
          <pc:sldMk cId="4141376381" sldId="400"/>
        </pc:sldMkLst>
      </pc:sldChg>
    </pc:docChg>
  </pc:docChgLst>
  <pc:docChgLst>
    <pc:chgData name="Kevin Setiono" userId="6b2d6f9fe003ed82" providerId="LiveId" clId="{6AAEBDC1-40BF-4CF3-9855-C1C2820E06EC}"/>
    <pc:docChg chg="undo custSel modSld">
      <pc:chgData name="Kevin Setiono" userId="6b2d6f9fe003ed82" providerId="LiveId" clId="{6AAEBDC1-40BF-4CF3-9855-C1C2820E06EC}" dt="2022-07-29T12:33:27.345" v="50" actId="20577"/>
      <pc:docMkLst>
        <pc:docMk/>
      </pc:docMkLst>
      <pc:sldChg chg="addSp delSp mod">
        <pc:chgData name="Kevin Setiono" userId="6b2d6f9fe003ed82" providerId="LiveId" clId="{6AAEBDC1-40BF-4CF3-9855-C1C2820E06EC}" dt="2022-07-29T12:32:05.932" v="46" actId="26606"/>
        <pc:sldMkLst>
          <pc:docMk/>
          <pc:sldMk cId="2313234867" sldId="389"/>
        </pc:sldMkLst>
        <pc:spChg chg="del">
          <ac:chgData name="Kevin Setiono" userId="6b2d6f9fe003ed82" providerId="LiveId" clId="{6AAEBDC1-40BF-4CF3-9855-C1C2820E06EC}" dt="2022-07-29T12:32:05.932" v="46" actId="26606"/>
          <ac:spMkLst>
            <pc:docMk/>
            <pc:sldMk cId="2313234867" sldId="389"/>
            <ac:spMk id="47" creationId="{A5931BE0-4B93-4D6C-878E-ACC59D6B4587}"/>
          </ac:spMkLst>
        </pc:spChg>
        <pc:spChg chg="del">
          <ac:chgData name="Kevin Setiono" userId="6b2d6f9fe003ed82" providerId="LiveId" clId="{6AAEBDC1-40BF-4CF3-9855-C1C2820E06EC}" dt="2022-07-29T12:32:05.932" v="46" actId="26606"/>
          <ac:spMkLst>
            <pc:docMk/>
            <pc:sldMk cId="2313234867" sldId="389"/>
            <ac:spMk id="48" creationId="{C25C2D0C-89F2-4874-A67D-504E65834F64}"/>
          </ac:spMkLst>
        </pc:spChg>
        <pc:spChg chg="add">
          <ac:chgData name="Kevin Setiono" userId="6b2d6f9fe003ed82" providerId="LiveId" clId="{6AAEBDC1-40BF-4CF3-9855-C1C2820E06EC}" dt="2022-07-29T12:32:05.932" v="46" actId="26606"/>
          <ac:spMkLst>
            <pc:docMk/>
            <pc:sldMk cId="2313234867" sldId="389"/>
            <ac:spMk id="60" creationId="{A5931BE0-4B93-4D6C-878E-ACC59D6B4587}"/>
          </ac:spMkLst>
        </pc:spChg>
        <pc:spChg chg="add">
          <ac:chgData name="Kevin Setiono" userId="6b2d6f9fe003ed82" providerId="LiveId" clId="{6AAEBDC1-40BF-4CF3-9855-C1C2820E06EC}" dt="2022-07-29T12:32:05.932" v="46" actId="26606"/>
          <ac:spMkLst>
            <pc:docMk/>
            <pc:sldMk cId="2313234867" sldId="389"/>
            <ac:spMk id="62" creationId="{C25C2D0C-89F2-4874-A67D-504E65834F64}"/>
          </ac:spMkLst>
        </pc:spChg>
        <pc:grpChg chg="del">
          <ac:chgData name="Kevin Setiono" userId="6b2d6f9fe003ed82" providerId="LiveId" clId="{6AAEBDC1-40BF-4CF3-9855-C1C2820E06EC}" dt="2022-07-29T12:32:05.932" v="46" actId="26606"/>
          <ac:grpSpMkLst>
            <pc:docMk/>
            <pc:sldMk cId="2313234867" sldId="389"/>
            <ac:grpSpMk id="46" creationId="{3BDBC526-6DCD-4FF6-8395-D8C22E46E527}"/>
          </ac:grpSpMkLst>
        </pc:grpChg>
        <pc:grpChg chg="del">
          <ac:chgData name="Kevin Setiono" userId="6b2d6f9fe003ed82" providerId="LiveId" clId="{6AAEBDC1-40BF-4CF3-9855-C1C2820E06EC}" dt="2022-07-29T12:32:05.932" v="46" actId="26606"/>
          <ac:grpSpMkLst>
            <pc:docMk/>
            <pc:sldMk cId="2313234867" sldId="389"/>
            <ac:grpSpMk id="49" creationId="{73FD8943-49CD-489F-AF30-D186003CB059}"/>
          </ac:grpSpMkLst>
        </pc:grpChg>
        <pc:grpChg chg="add">
          <ac:chgData name="Kevin Setiono" userId="6b2d6f9fe003ed82" providerId="LiveId" clId="{6AAEBDC1-40BF-4CF3-9855-C1C2820E06EC}" dt="2022-07-29T12:32:05.932" v="46" actId="26606"/>
          <ac:grpSpMkLst>
            <pc:docMk/>
            <pc:sldMk cId="2313234867" sldId="389"/>
            <ac:grpSpMk id="54" creationId="{3BDBC526-6DCD-4FF6-8395-D8C22E46E527}"/>
          </ac:grpSpMkLst>
        </pc:grpChg>
        <pc:grpChg chg="add">
          <ac:chgData name="Kevin Setiono" userId="6b2d6f9fe003ed82" providerId="LiveId" clId="{6AAEBDC1-40BF-4CF3-9855-C1C2820E06EC}" dt="2022-07-29T12:32:05.932" v="46" actId="26606"/>
          <ac:grpSpMkLst>
            <pc:docMk/>
            <pc:sldMk cId="2313234867" sldId="389"/>
            <ac:grpSpMk id="64" creationId="{73FD8943-49CD-489F-AF30-D186003CB059}"/>
          </ac:grpSpMkLst>
        </pc:grpChg>
      </pc:sldChg>
      <pc:sldChg chg="modSp">
        <pc:chgData name="Kevin Setiono" userId="6b2d6f9fe003ed82" providerId="LiveId" clId="{6AAEBDC1-40BF-4CF3-9855-C1C2820E06EC}" dt="2022-07-29T12:33:27.345" v="50" actId="20577"/>
        <pc:sldMkLst>
          <pc:docMk/>
          <pc:sldMk cId="4242688126" sldId="397"/>
        </pc:sldMkLst>
        <pc:graphicFrameChg chg="mod">
          <ac:chgData name="Kevin Setiono" userId="6b2d6f9fe003ed82" providerId="LiveId" clId="{6AAEBDC1-40BF-4CF3-9855-C1C2820E06EC}" dt="2022-07-29T12:33:27.345" v="50" actId="20577"/>
          <ac:graphicFrameMkLst>
            <pc:docMk/>
            <pc:sldMk cId="4242688126" sldId="397"/>
            <ac:graphicFrameMk id="4" creationId="{93897051-DA8D-4072-A594-51769F8D52F5}"/>
          </ac:graphicFrameMkLst>
        </pc:graphicFrameChg>
      </pc:sldChg>
      <pc:sldChg chg="addSp delSp modSp mod">
        <pc:chgData name="Kevin Setiono" userId="6b2d6f9fe003ed82" providerId="LiveId" clId="{6AAEBDC1-40BF-4CF3-9855-C1C2820E06EC}" dt="2022-07-29T12:30:51.938" v="45" actId="1076"/>
        <pc:sldMkLst>
          <pc:docMk/>
          <pc:sldMk cId="2975442361" sldId="402"/>
        </pc:sldMkLst>
        <pc:spChg chg="mod">
          <ac:chgData name="Kevin Setiono" userId="6b2d6f9fe003ed82" providerId="LiveId" clId="{6AAEBDC1-40BF-4CF3-9855-C1C2820E06EC}" dt="2022-07-29T12:30:51.938" v="45" actId="1076"/>
          <ac:spMkLst>
            <pc:docMk/>
            <pc:sldMk cId="2975442361" sldId="402"/>
            <ac:spMk id="2" creationId="{DE977C13-60CA-7D5E-6154-0676ED4FF66B}"/>
          </ac:spMkLst>
        </pc:spChg>
        <pc:spChg chg="add del mod">
          <ac:chgData name="Kevin Setiono" userId="6b2d6f9fe003ed82" providerId="LiveId" clId="{6AAEBDC1-40BF-4CF3-9855-C1C2820E06EC}" dt="2022-07-29T12:30:19.053" v="40"/>
          <ac:spMkLst>
            <pc:docMk/>
            <pc:sldMk cId="2975442361" sldId="402"/>
            <ac:spMk id="4" creationId="{76621DA3-3E55-3BA8-1CB7-A5B7C97962D4}"/>
          </ac:spMkLst>
        </pc:spChg>
        <pc:picChg chg="add mod">
          <ac:chgData name="Kevin Setiono" userId="6b2d6f9fe003ed82" providerId="LiveId" clId="{6AAEBDC1-40BF-4CF3-9855-C1C2820E06EC}" dt="2022-07-29T12:30:42.136" v="44" actId="1440"/>
          <ac:picMkLst>
            <pc:docMk/>
            <pc:sldMk cId="2975442361" sldId="402"/>
            <ac:picMk id="6" creationId="{405EA137-FDF4-1904-239D-7A4E7C9790E8}"/>
          </ac:picMkLst>
        </pc:picChg>
        <pc:picChg chg="del">
          <ac:chgData name="Kevin Setiono" userId="6b2d6f9fe003ed82" providerId="LiveId" clId="{6AAEBDC1-40BF-4CF3-9855-C1C2820E06EC}" dt="2022-07-29T12:30:17.968" v="39" actId="478"/>
          <ac:picMkLst>
            <pc:docMk/>
            <pc:sldMk cId="2975442361" sldId="402"/>
            <ac:picMk id="9" creationId="{382B6C94-1D3C-EDFA-CCD3-EF34F4C77065}"/>
          </ac:picMkLst>
        </pc:picChg>
      </pc:sldChg>
      <pc:sldChg chg="addSp delSp modSp mod modClrScheme delDesignElem chgLayout">
        <pc:chgData name="Kevin Setiono" userId="6b2d6f9fe003ed82" providerId="LiveId" clId="{6AAEBDC1-40BF-4CF3-9855-C1C2820E06EC}" dt="2022-07-29T12:28:21.198" v="38" actId="1076"/>
        <pc:sldMkLst>
          <pc:docMk/>
          <pc:sldMk cId="2225230083" sldId="403"/>
        </pc:sldMkLst>
        <pc:spChg chg="mod ord">
          <ac:chgData name="Kevin Setiono" userId="6b2d6f9fe003ed82" providerId="LiveId" clId="{6AAEBDC1-40BF-4CF3-9855-C1C2820E06EC}" dt="2022-07-29T12:28:14.670" v="35" actId="1076"/>
          <ac:spMkLst>
            <pc:docMk/>
            <pc:sldMk cId="2225230083" sldId="403"/>
            <ac:spMk id="2" creationId="{C566D2DA-1441-D291-FD29-049129987B08}"/>
          </ac:spMkLst>
        </pc:spChg>
        <pc:spChg chg="mod ord">
          <ac:chgData name="Kevin Setiono" userId="6b2d6f9fe003ed82" providerId="LiveId" clId="{6AAEBDC1-40BF-4CF3-9855-C1C2820E06EC}" dt="2022-07-29T12:28:21.198" v="38" actId="1076"/>
          <ac:spMkLst>
            <pc:docMk/>
            <pc:sldMk cId="2225230083" sldId="403"/>
            <ac:spMk id="3" creationId="{EFDDB9D1-8534-31C8-86AB-03CCFC90882C}"/>
          </ac:spMkLst>
        </pc:spChg>
        <pc:spChg chg="mod ord">
          <ac:chgData name="Kevin Setiono" userId="6b2d6f9fe003ed82" providerId="LiveId" clId="{6AAEBDC1-40BF-4CF3-9855-C1C2820E06EC}" dt="2022-07-29T12:28:10.445" v="34" actId="700"/>
          <ac:spMkLst>
            <pc:docMk/>
            <pc:sldMk cId="2225230083" sldId="403"/>
            <ac:spMk id="8" creationId="{261D0C60-29EC-D156-F9D4-DB95BA411DF8}"/>
          </ac:spMkLst>
        </pc:spChg>
        <pc:spChg chg="add del mod">
          <ac:chgData name="Kevin Setiono" userId="6b2d6f9fe003ed82" providerId="LiveId" clId="{6AAEBDC1-40BF-4CF3-9855-C1C2820E06EC}" dt="2022-07-29T12:26:35.008" v="20" actId="478"/>
          <ac:spMkLst>
            <pc:docMk/>
            <pc:sldMk cId="2225230083" sldId="403"/>
            <ac:spMk id="11" creationId="{9787F751-DEFF-E4D8-A927-E419D438805C}"/>
          </ac:spMkLst>
        </pc:spChg>
        <pc:spChg chg="del">
          <ac:chgData name="Kevin Setiono" userId="6b2d6f9fe003ed82" providerId="LiveId" clId="{6AAEBDC1-40BF-4CF3-9855-C1C2820E06EC}" dt="2022-07-29T12:23:29.167" v="2" actId="26606"/>
          <ac:spMkLst>
            <pc:docMk/>
            <pc:sldMk cId="2225230083" sldId="403"/>
            <ac:spMk id="96" creationId="{82184FF4-7029-4ED7-813A-192E60608764}"/>
          </ac:spMkLst>
        </pc:spChg>
        <pc:spChg chg="del">
          <ac:chgData name="Kevin Setiono" userId="6b2d6f9fe003ed82" providerId="LiveId" clId="{6AAEBDC1-40BF-4CF3-9855-C1C2820E06EC}" dt="2022-07-29T12:23:29.167" v="2" actId="26606"/>
          <ac:spMkLst>
            <pc:docMk/>
            <pc:sldMk cId="2225230083" sldId="403"/>
            <ac:spMk id="98" creationId="{AAA7AB09-557C-41AD-9113-FF9F68FA1035}"/>
          </ac:spMkLst>
        </pc:spChg>
        <pc:spChg chg="del">
          <ac:chgData name="Kevin Setiono" userId="6b2d6f9fe003ed82" providerId="LiveId" clId="{6AAEBDC1-40BF-4CF3-9855-C1C2820E06EC}" dt="2022-07-29T12:23:29.167" v="2" actId="26606"/>
          <ac:spMkLst>
            <pc:docMk/>
            <pc:sldMk cId="2225230083" sldId="403"/>
            <ac:spMk id="100" creationId="{EF99ECAA-1F11-4937-BBA6-51935AB44C9D}"/>
          </ac:spMkLst>
        </pc:spChg>
        <pc:spChg chg="del">
          <ac:chgData name="Kevin Setiono" userId="6b2d6f9fe003ed82" providerId="LiveId" clId="{6AAEBDC1-40BF-4CF3-9855-C1C2820E06EC}" dt="2022-07-29T12:23:29.167" v="2" actId="26606"/>
          <ac:spMkLst>
            <pc:docMk/>
            <pc:sldMk cId="2225230083" sldId="403"/>
            <ac:spMk id="108" creationId="{1DB043B4-68C6-45B9-82AC-A5800EADB8DB}"/>
          </ac:spMkLst>
        </pc:spChg>
        <pc:spChg chg="add del">
          <ac:chgData name="Kevin Setiono" userId="6b2d6f9fe003ed82" providerId="LiveId" clId="{6AAEBDC1-40BF-4CF3-9855-C1C2820E06EC}" dt="2022-07-29T12:25:59.380" v="11" actId="26606"/>
          <ac:spMkLst>
            <pc:docMk/>
            <pc:sldMk cId="2225230083" sldId="403"/>
            <ac:spMk id="123" creationId="{82184FF4-7029-4ED7-813A-192E60608764}"/>
          </ac:spMkLst>
        </pc:spChg>
        <pc:spChg chg="add del">
          <ac:chgData name="Kevin Setiono" userId="6b2d6f9fe003ed82" providerId="LiveId" clId="{6AAEBDC1-40BF-4CF3-9855-C1C2820E06EC}" dt="2022-07-29T12:25:59.380" v="11" actId="26606"/>
          <ac:spMkLst>
            <pc:docMk/>
            <pc:sldMk cId="2225230083" sldId="403"/>
            <ac:spMk id="125" creationId="{AAA7AB09-557C-41AD-9113-FF9F68FA1035}"/>
          </ac:spMkLst>
        </pc:spChg>
        <pc:spChg chg="add del">
          <ac:chgData name="Kevin Setiono" userId="6b2d6f9fe003ed82" providerId="LiveId" clId="{6AAEBDC1-40BF-4CF3-9855-C1C2820E06EC}" dt="2022-07-29T12:25:59.380" v="11" actId="26606"/>
          <ac:spMkLst>
            <pc:docMk/>
            <pc:sldMk cId="2225230083" sldId="403"/>
            <ac:spMk id="127" creationId="{EF99ECAA-1F11-4937-BBA6-51935AB44C9D}"/>
          </ac:spMkLst>
        </pc:spChg>
        <pc:spChg chg="add del">
          <ac:chgData name="Kevin Setiono" userId="6b2d6f9fe003ed82" providerId="LiveId" clId="{6AAEBDC1-40BF-4CF3-9855-C1C2820E06EC}" dt="2022-07-29T12:25:59.380" v="11" actId="26606"/>
          <ac:spMkLst>
            <pc:docMk/>
            <pc:sldMk cId="2225230083" sldId="403"/>
            <ac:spMk id="135" creationId="{1DB043B4-68C6-45B9-82AC-A5800EADB8DB}"/>
          </ac:spMkLst>
        </pc:spChg>
        <pc:spChg chg="add del">
          <ac:chgData name="Kevin Setiono" userId="6b2d6f9fe003ed82" providerId="LiveId" clId="{6AAEBDC1-40BF-4CF3-9855-C1C2820E06EC}" dt="2022-07-29T12:25:52.285" v="6" actId="26606"/>
          <ac:spMkLst>
            <pc:docMk/>
            <pc:sldMk cId="2225230083" sldId="403"/>
            <ac:spMk id="150" creationId="{82184FF4-7029-4ED7-813A-192E60608764}"/>
          </ac:spMkLst>
        </pc:spChg>
        <pc:spChg chg="add del">
          <ac:chgData name="Kevin Setiono" userId="6b2d6f9fe003ed82" providerId="LiveId" clId="{6AAEBDC1-40BF-4CF3-9855-C1C2820E06EC}" dt="2022-07-29T12:25:52.285" v="6" actId="26606"/>
          <ac:spMkLst>
            <pc:docMk/>
            <pc:sldMk cId="2225230083" sldId="403"/>
            <ac:spMk id="152" creationId="{AAA7AB09-557C-41AD-9113-FF9F68FA1035}"/>
          </ac:spMkLst>
        </pc:spChg>
        <pc:spChg chg="add del">
          <ac:chgData name="Kevin Setiono" userId="6b2d6f9fe003ed82" providerId="LiveId" clId="{6AAEBDC1-40BF-4CF3-9855-C1C2820E06EC}" dt="2022-07-29T12:25:52.285" v="6" actId="26606"/>
          <ac:spMkLst>
            <pc:docMk/>
            <pc:sldMk cId="2225230083" sldId="403"/>
            <ac:spMk id="154" creationId="{EF99ECAA-1F11-4937-BBA6-51935AB44C9D}"/>
          </ac:spMkLst>
        </pc:spChg>
        <pc:spChg chg="add del">
          <ac:chgData name="Kevin Setiono" userId="6b2d6f9fe003ed82" providerId="LiveId" clId="{6AAEBDC1-40BF-4CF3-9855-C1C2820E06EC}" dt="2022-07-29T12:25:52.285" v="6" actId="26606"/>
          <ac:spMkLst>
            <pc:docMk/>
            <pc:sldMk cId="2225230083" sldId="403"/>
            <ac:spMk id="162" creationId="{1DB043B4-68C6-45B9-82AC-A5800EADB8DB}"/>
          </ac:spMkLst>
        </pc:spChg>
        <pc:spChg chg="add del">
          <ac:chgData name="Kevin Setiono" userId="6b2d6f9fe003ed82" providerId="LiveId" clId="{6AAEBDC1-40BF-4CF3-9855-C1C2820E06EC}" dt="2022-07-29T12:25:56.798" v="8" actId="26606"/>
          <ac:spMkLst>
            <pc:docMk/>
            <pc:sldMk cId="2225230083" sldId="403"/>
            <ac:spMk id="174" creationId="{82184FF4-7029-4ED7-813A-192E60608764}"/>
          </ac:spMkLst>
        </pc:spChg>
        <pc:spChg chg="add del">
          <ac:chgData name="Kevin Setiono" userId="6b2d6f9fe003ed82" providerId="LiveId" clId="{6AAEBDC1-40BF-4CF3-9855-C1C2820E06EC}" dt="2022-07-29T12:25:56.798" v="8" actId="26606"/>
          <ac:spMkLst>
            <pc:docMk/>
            <pc:sldMk cId="2225230083" sldId="403"/>
            <ac:spMk id="175" creationId="{AAA7AB09-557C-41AD-9113-FF9F68FA1035}"/>
          </ac:spMkLst>
        </pc:spChg>
        <pc:spChg chg="add del">
          <ac:chgData name="Kevin Setiono" userId="6b2d6f9fe003ed82" providerId="LiveId" clId="{6AAEBDC1-40BF-4CF3-9855-C1C2820E06EC}" dt="2022-07-29T12:25:56.798" v="8" actId="26606"/>
          <ac:spMkLst>
            <pc:docMk/>
            <pc:sldMk cId="2225230083" sldId="403"/>
            <ac:spMk id="176" creationId="{EF99ECAA-1F11-4937-BBA6-51935AB44C9D}"/>
          </ac:spMkLst>
        </pc:spChg>
        <pc:spChg chg="add del">
          <ac:chgData name="Kevin Setiono" userId="6b2d6f9fe003ed82" providerId="LiveId" clId="{6AAEBDC1-40BF-4CF3-9855-C1C2820E06EC}" dt="2022-07-29T12:25:56.798" v="8" actId="26606"/>
          <ac:spMkLst>
            <pc:docMk/>
            <pc:sldMk cId="2225230083" sldId="403"/>
            <ac:spMk id="182" creationId="{1DB043B4-68C6-45B9-82AC-A5800EADB8DB}"/>
          </ac:spMkLst>
        </pc:spChg>
        <pc:spChg chg="add del">
          <ac:chgData name="Kevin Setiono" userId="6b2d6f9fe003ed82" providerId="LiveId" clId="{6AAEBDC1-40BF-4CF3-9855-C1C2820E06EC}" dt="2022-07-29T12:25:56.798" v="8" actId="26606"/>
          <ac:spMkLst>
            <pc:docMk/>
            <pc:sldMk cId="2225230083" sldId="403"/>
            <ac:spMk id="183" creationId="{FE05BC49-0F00-4C85-9AF5-A0CC5B39C8D2}"/>
          </ac:spMkLst>
        </pc:spChg>
        <pc:spChg chg="add del">
          <ac:chgData name="Kevin Setiono" userId="6b2d6f9fe003ed82" providerId="LiveId" clId="{6AAEBDC1-40BF-4CF3-9855-C1C2820E06EC}" dt="2022-07-29T12:25:59.369" v="10" actId="26606"/>
          <ac:spMkLst>
            <pc:docMk/>
            <pc:sldMk cId="2225230083" sldId="403"/>
            <ac:spMk id="185" creationId="{82184FF4-7029-4ED7-813A-192E60608764}"/>
          </ac:spMkLst>
        </pc:spChg>
        <pc:spChg chg="add del">
          <ac:chgData name="Kevin Setiono" userId="6b2d6f9fe003ed82" providerId="LiveId" clId="{6AAEBDC1-40BF-4CF3-9855-C1C2820E06EC}" dt="2022-07-29T12:25:59.369" v="10" actId="26606"/>
          <ac:spMkLst>
            <pc:docMk/>
            <pc:sldMk cId="2225230083" sldId="403"/>
            <ac:spMk id="186" creationId="{AAA7AB09-557C-41AD-9113-FF9F68FA1035}"/>
          </ac:spMkLst>
        </pc:spChg>
        <pc:spChg chg="add del">
          <ac:chgData name="Kevin Setiono" userId="6b2d6f9fe003ed82" providerId="LiveId" clId="{6AAEBDC1-40BF-4CF3-9855-C1C2820E06EC}" dt="2022-07-29T12:25:59.369" v="10" actId="26606"/>
          <ac:spMkLst>
            <pc:docMk/>
            <pc:sldMk cId="2225230083" sldId="403"/>
            <ac:spMk id="187" creationId="{EF99ECAA-1F11-4937-BBA6-51935AB44C9D}"/>
          </ac:spMkLst>
        </pc:spChg>
        <pc:spChg chg="add del">
          <ac:chgData name="Kevin Setiono" userId="6b2d6f9fe003ed82" providerId="LiveId" clId="{6AAEBDC1-40BF-4CF3-9855-C1C2820E06EC}" dt="2022-07-29T12:25:59.369" v="10" actId="26606"/>
          <ac:spMkLst>
            <pc:docMk/>
            <pc:sldMk cId="2225230083" sldId="403"/>
            <ac:spMk id="189" creationId="{1DB043B4-68C6-45B9-82AC-A5800EADB8DB}"/>
          </ac:spMkLst>
        </pc:spChg>
        <pc:spChg chg="add del">
          <ac:chgData name="Kevin Setiono" userId="6b2d6f9fe003ed82" providerId="LiveId" clId="{6AAEBDC1-40BF-4CF3-9855-C1C2820E06EC}" dt="2022-07-29T12:25:59.369" v="10" actId="26606"/>
          <ac:spMkLst>
            <pc:docMk/>
            <pc:sldMk cId="2225230083" sldId="403"/>
            <ac:spMk id="190" creationId="{F06F25AB-C6A7-4ED5-B2EC-1B9226D83026}"/>
          </ac:spMkLst>
        </pc:spChg>
        <pc:spChg chg="add del">
          <ac:chgData name="Kevin Setiono" userId="6b2d6f9fe003ed82" providerId="LiveId" clId="{6AAEBDC1-40BF-4CF3-9855-C1C2820E06EC}" dt="2022-07-29T12:26:28.340" v="18" actId="26606"/>
          <ac:spMkLst>
            <pc:docMk/>
            <pc:sldMk cId="2225230083" sldId="403"/>
            <ac:spMk id="192" creationId="{82184FF4-7029-4ED7-813A-192E60608764}"/>
          </ac:spMkLst>
        </pc:spChg>
        <pc:spChg chg="add del">
          <ac:chgData name="Kevin Setiono" userId="6b2d6f9fe003ed82" providerId="LiveId" clId="{6AAEBDC1-40BF-4CF3-9855-C1C2820E06EC}" dt="2022-07-29T12:26:28.340" v="18" actId="26606"/>
          <ac:spMkLst>
            <pc:docMk/>
            <pc:sldMk cId="2225230083" sldId="403"/>
            <ac:spMk id="193" creationId="{AAA7AB09-557C-41AD-9113-FF9F68FA1035}"/>
          </ac:spMkLst>
        </pc:spChg>
        <pc:spChg chg="add del">
          <ac:chgData name="Kevin Setiono" userId="6b2d6f9fe003ed82" providerId="LiveId" clId="{6AAEBDC1-40BF-4CF3-9855-C1C2820E06EC}" dt="2022-07-29T12:26:28.340" v="18" actId="26606"/>
          <ac:spMkLst>
            <pc:docMk/>
            <pc:sldMk cId="2225230083" sldId="403"/>
            <ac:spMk id="194" creationId="{EF99ECAA-1F11-4937-BBA6-51935AB44C9D}"/>
          </ac:spMkLst>
        </pc:spChg>
        <pc:spChg chg="add del">
          <ac:chgData name="Kevin Setiono" userId="6b2d6f9fe003ed82" providerId="LiveId" clId="{6AAEBDC1-40BF-4CF3-9855-C1C2820E06EC}" dt="2022-07-29T12:26:28.340" v="18" actId="26606"/>
          <ac:spMkLst>
            <pc:docMk/>
            <pc:sldMk cId="2225230083" sldId="403"/>
            <ac:spMk id="200" creationId="{1DB043B4-68C6-45B9-82AC-A5800EADB8DB}"/>
          </ac:spMkLst>
        </pc:spChg>
        <pc:spChg chg="add del">
          <ac:chgData name="Kevin Setiono" userId="6b2d6f9fe003ed82" providerId="LiveId" clId="{6AAEBDC1-40BF-4CF3-9855-C1C2820E06EC}" dt="2022-07-29T12:26:28.329" v="17" actId="26606"/>
          <ac:spMkLst>
            <pc:docMk/>
            <pc:sldMk cId="2225230083" sldId="403"/>
            <ac:spMk id="207" creationId="{82184FF4-7029-4ED7-813A-192E60608764}"/>
          </ac:spMkLst>
        </pc:spChg>
        <pc:spChg chg="add del">
          <ac:chgData name="Kevin Setiono" userId="6b2d6f9fe003ed82" providerId="LiveId" clId="{6AAEBDC1-40BF-4CF3-9855-C1C2820E06EC}" dt="2022-07-29T12:26:28.329" v="17" actId="26606"/>
          <ac:spMkLst>
            <pc:docMk/>
            <pc:sldMk cId="2225230083" sldId="403"/>
            <ac:spMk id="209" creationId="{AAA7AB09-557C-41AD-9113-FF9F68FA1035}"/>
          </ac:spMkLst>
        </pc:spChg>
        <pc:spChg chg="add del">
          <ac:chgData name="Kevin Setiono" userId="6b2d6f9fe003ed82" providerId="LiveId" clId="{6AAEBDC1-40BF-4CF3-9855-C1C2820E06EC}" dt="2022-07-29T12:26:28.329" v="17" actId="26606"/>
          <ac:spMkLst>
            <pc:docMk/>
            <pc:sldMk cId="2225230083" sldId="403"/>
            <ac:spMk id="211" creationId="{EF99ECAA-1F11-4937-BBA6-51935AB44C9D}"/>
          </ac:spMkLst>
        </pc:spChg>
        <pc:spChg chg="add del">
          <ac:chgData name="Kevin Setiono" userId="6b2d6f9fe003ed82" providerId="LiveId" clId="{6AAEBDC1-40BF-4CF3-9855-C1C2820E06EC}" dt="2022-07-29T12:26:28.329" v="17" actId="26606"/>
          <ac:spMkLst>
            <pc:docMk/>
            <pc:sldMk cId="2225230083" sldId="403"/>
            <ac:spMk id="219" creationId="{1DB043B4-68C6-45B9-82AC-A5800EADB8DB}"/>
          </ac:spMkLst>
        </pc:spChg>
        <pc:spChg chg="add del">
          <ac:chgData name="Kevin Setiono" userId="6b2d6f9fe003ed82" providerId="LiveId" clId="{6AAEBDC1-40BF-4CF3-9855-C1C2820E06EC}" dt="2022-07-29T12:26:28.329" v="17" actId="26606"/>
          <ac:spMkLst>
            <pc:docMk/>
            <pc:sldMk cId="2225230083" sldId="403"/>
            <ac:spMk id="221" creationId="{FE05BC49-0F00-4C85-9AF5-A0CC5B39C8D2}"/>
          </ac:spMkLst>
        </pc:spChg>
        <pc:spChg chg="add del">
          <ac:chgData name="Kevin Setiono" userId="6b2d6f9fe003ed82" providerId="LiveId" clId="{6AAEBDC1-40BF-4CF3-9855-C1C2820E06EC}" dt="2022-07-29T12:26:43.171" v="23" actId="26606"/>
          <ac:spMkLst>
            <pc:docMk/>
            <pc:sldMk cId="2225230083" sldId="403"/>
            <ac:spMk id="224" creationId="{82184FF4-7029-4ED7-813A-192E60608764}"/>
          </ac:spMkLst>
        </pc:spChg>
        <pc:spChg chg="add del">
          <ac:chgData name="Kevin Setiono" userId="6b2d6f9fe003ed82" providerId="LiveId" clId="{6AAEBDC1-40BF-4CF3-9855-C1C2820E06EC}" dt="2022-07-29T12:26:43.171" v="23" actId="26606"/>
          <ac:spMkLst>
            <pc:docMk/>
            <pc:sldMk cId="2225230083" sldId="403"/>
            <ac:spMk id="230" creationId="{AAA7AB09-557C-41AD-9113-FF9F68FA1035}"/>
          </ac:spMkLst>
        </pc:spChg>
        <pc:spChg chg="add del">
          <ac:chgData name="Kevin Setiono" userId="6b2d6f9fe003ed82" providerId="LiveId" clId="{6AAEBDC1-40BF-4CF3-9855-C1C2820E06EC}" dt="2022-07-29T12:26:43.171" v="23" actId="26606"/>
          <ac:spMkLst>
            <pc:docMk/>
            <pc:sldMk cId="2225230083" sldId="403"/>
            <ac:spMk id="231" creationId="{EF99ECAA-1F11-4937-BBA6-51935AB44C9D}"/>
          </ac:spMkLst>
        </pc:spChg>
        <pc:spChg chg="add del">
          <ac:chgData name="Kevin Setiono" userId="6b2d6f9fe003ed82" providerId="LiveId" clId="{6AAEBDC1-40BF-4CF3-9855-C1C2820E06EC}" dt="2022-07-29T12:26:43.171" v="23" actId="26606"/>
          <ac:spMkLst>
            <pc:docMk/>
            <pc:sldMk cId="2225230083" sldId="403"/>
            <ac:spMk id="237" creationId="{1DB043B4-68C6-45B9-82AC-A5800EADB8DB}"/>
          </ac:spMkLst>
        </pc:spChg>
        <pc:spChg chg="add del">
          <ac:chgData name="Kevin Setiono" userId="6b2d6f9fe003ed82" providerId="LiveId" clId="{6AAEBDC1-40BF-4CF3-9855-C1C2820E06EC}" dt="2022-07-29T12:26:43.158" v="22" actId="26606"/>
          <ac:spMkLst>
            <pc:docMk/>
            <pc:sldMk cId="2225230083" sldId="403"/>
            <ac:spMk id="243" creationId="{82184FF4-7029-4ED7-813A-192E60608764}"/>
          </ac:spMkLst>
        </pc:spChg>
        <pc:spChg chg="add del">
          <ac:chgData name="Kevin Setiono" userId="6b2d6f9fe003ed82" providerId="LiveId" clId="{6AAEBDC1-40BF-4CF3-9855-C1C2820E06EC}" dt="2022-07-29T12:26:43.158" v="22" actId="26606"/>
          <ac:spMkLst>
            <pc:docMk/>
            <pc:sldMk cId="2225230083" sldId="403"/>
            <ac:spMk id="245" creationId="{AAA7AB09-557C-41AD-9113-FF9F68FA1035}"/>
          </ac:spMkLst>
        </pc:spChg>
        <pc:spChg chg="add del">
          <ac:chgData name="Kevin Setiono" userId="6b2d6f9fe003ed82" providerId="LiveId" clId="{6AAEBDC1-40BF-4CF3-9855-C1C2820E06EC}" dt="2022-07-29T12:26:43.158" v="22" actId="26606"/>
          <ac:spMkLst>
            <pc:docMk/>
            <pc:sldMk cId="2225230083" sldId="403"/>
            <ac:spMk id="247" creationId="{EF99ECAA-1F11-4937-BBA6-51935AB44C9D}"/>
          </ac:spMkLst>
        </pc:spChg>
        <pc:spChg chg="add del">
          <ac:chgData name="Kevin Setiono" userId="6b2d6f9fe003ed82" providerId="LiveId" clId="{6AAEBDC1-40BF-4CF3-9855-C1C2820E06EC}" dt="2022-07-29T12:26:43.158" v="22" actId="26606"/>
          <ac:spMkLst>
            <pc:docMk/>
            <pc:sldMk cId="2225230083" sldId="403"/>
            <ac:spMk id="255" creationId="{1DB043B4-68C6-45B9-82AC-A5800EADB8DB}"/>
          </ac:spMkLst>
        </pc:spChg>
        <pc:spChg chg="add del">
          <ac:chgData name="Kevin Setiono" userId="6b2d6f9fe003ed82" providerId="LiveId" clId="{6AAEBDC1-40BF-4CF3-9855-C1C2820E06EC}" dt="2022-07-29T12:26:43.158" v="22" actId="26606"/>
          <ac:spMkLst>
            <pc:docMk/>
            <pc:sldMk cId="2225230083" sldId="403"/>
            <ac:spMk id="257" creationId="{FE05BC49-0F00-4C85-9AF5-A0CC5B39C8D2}"/>
          </ac:spMkLst>
        </pc:spChg>
        <pc:spChg chg="add del">
          <ac:chgData name="Kevin Setiono" userId="6b2d6f9fe003ed82" providerId="LiveId" clId="{6AAEBDC1-40BF-4CF3-9855-C1C2820E06EC}" dt="2022-07-29T12:28:10.445" v="34" actId="700"/>
          <ac:spMkLst>
            <pc:docMk/>
            <pc:sldMk cId="2225230083" sldId="403"/>
            <ac:spMk id="260" creationId="{82184FF4-7029-4ED7-813A-192E60608764}"/>
          </ac:spMkLst>
        </pc:spChg>
        <pc:spChg chg="add del">
          <ac:chgData name="Kevin Setiono" userId="6b2d6f9fe003ed82" providerId="LiveId" clId="{6AAEBDC1-40BF-4CF3-9855-C1C2820E06EC}" dt="2022-07-29T12:28:10.445" v="34" actId="700"/>
          <ac:spMkLst>
            <pc:docMk/>
            <pc:sldMk cId="2225230083" sldId="403"/>
            <ac:spMk id="261" creationId="{FE05BC49-0F00-4C85-9AF5-A0CC5B39C8D2}"/>
          </ac:spMkLst>
        </pc:spChg>
        <pc:spChg chg="add del">
          <ac:chgData name="Kevin Setiono" userId="6b2d6f9fe003ed82" providerId="LiveId" clId="{6AAEBDC1-40BF-4CF3-9855-C1C2820E06EC}" dt="2022-07-29T12:28:10.445" v="34" actId="700"/>
          <ac:spMkLst>
            <pc:docMk/>
            <pc:sldMk cId="2225230083" sldId="403"/>
            <ac:spMk id="262" creationId="{AAA7AB09-557C-41AD-9113-FF9F68FA1035}"/>
          </ac:spMkLst>
        </pc:spChg>
        <pc:spChg chg="add del">
          <ac:chgData name="Kevin Setiono" userId="6b2d6f9fe003ed82" providerId="LiveId" clId="{6AAEBDC1-40BF-4CF3-9855-C1C2820E06EC}" dt="2022-07-29T12:28:10.445" v="34" actId="700"/>
          <ac:spMkLst>
            <pc:docMk/>
            <pc:sldMk cId="2225230083" sldId="403"/>
            <ac:spMk id="263" creationId="{EF99ECAA-1F11-4937-BBA6-51935AB44C9D}"/>
          </ac:spMkLst>
        </pc:spChg>
        <pc:spChg chg="add del">
          <ac:chgData name="Kevin Setiono" userId="6b2d6f9fe003ed82" providerId="LiveId" clId="{6AAEBDC1-40BF-4CF3-9855-C1C2820E06EC}" dt="2022-07-29T12:28:10.445" v="34" actId="700"/>
          <ac:spMkLst>
            <pc:docMk/>
            <pc:sldMk cId="2225230083" sldId="403"/>
            <ac:spMk id="269" creationId="{1DB043B4-68C6-45B9-82AC-A5800EADB8DB}"/>
          </ac:spMkLst>
        </pc:spChg>
        <pc:spChg chg="add del">
          <ac:chgData name="Kevin Setiono" userId="6b2d6f9fe003ed82" providerId="LiveId" clId="{6AAEBDC1-40BF-4CF3-9855-C1C2820E06EC}" dt="2022-07-29T12:28:02.866" v="33" actId="26606"/>
          <ac:spMkLst>
            <pc:docMk/>
            <pc:sldMk cId="2225230083" sldId="403"/>
            <ac:spMk id="275" creationId="{82184FF4-7029-4ED7-813A-192E60608764}"/>
          </ac:spMkLst>
        </pc:spChg>
        <pc:spChg chg="add del">
          <ac:chgData name="Kevin Setiono" userId="6b2d6f9fe003ed82" providerId="LiveId" clId="{6AAEBDC1-40BF-4CF3-9855-C1C2820E06EC}" dt="2022-07-29T12:28:02.866" v="33" actId="26606"/>
          <ac:spMkLst>
            <pc:docMk/>
            <pc:sldMk cId="2225230083" sldId="403"/>
            <ac:spMk id="277" creationId="{AAA7AB09-557C-41AD-9113-FF9F68FA1035}"/>
          </ac:spMkLst>
        </pc:spChg>
        <pc:spChg chg="add del">
          <ac:chgData name="Kevin Setiono" userId="6b2d6f9fe003ed82" providerId="LiveId" clId="{6AAEBDC1-40BF-4CF3-9855-C1C2820E06EC}" dt="2022-07-29T12:28:02.866" v="33" actId="26606"/>
          <ac:spMkLst>
            <pc:docMk/>
            <pc:sldMk cId="2225230083" sldId="403"/>
            <ac:spMk id="279" creationId="{EF99ECAA-1F11-4937-BBA6-51935AB44C9D}"/>
          </ac:spMkLst>
        </pc:spChg>
        <pc:spChg chg="add del">
          <ac:chgData name="Kevin Setiono" userId="6b2d6f9fe003ed82" providerId="LiveId" clId="{6AAEBDC1-40BF-4CF3-9855-C1C2820E06EC}" dt="2022-07-29T12:28:02.866" v="33" actId="26606"/>
          <ac:spMkLst>
            <pc:docMk/>
            <pc:sldMk cId="2225230083" sldId="403"/>
            <ac:spMk id="287" creationId="{1DB043B4-68C6-45B9-82AC-A5800EADB8DB}"/>
          </ac:spMkLst>
        </pc:spChg>
        <pc:grpChg chg="del">
          <ac:chgData name="Kevin Setiono" userId="6b2d6f9fe003ed82" providerId="LiveId" clId="{6AAEBDC1-40BF-4CF3-9855-C1C2820E06EC}" dt="2022-07-29T12:23:29.167" v="2" actId="26606"/>
          <ac:grpSpMkLst>
            <pc:docMk/>
            <pc:sldMk cId="2225230083" sldId="403"/>
            <ac:grpSpMk id="102" creationId="{79DE9FAB-6BBA-4CFE-B67D-77B47F01ECA4}"/>
          </ac:grpSpMkLst>
        </pc:grpChg>
        <pc:grpChg chg="del">
          <ac:chgData name="Kevin Setiono" userId="6b2d6f9fe003ed82" providerId="LiveId" clId="{6AAEBDC1-40BF-4CF3-9855-C1C2820E06EC}" dt="2022-07-29T12:23:29.167" v="2" actId="26606"/>
          <ac:grpSpMkLst>
            <pc:docMk/>
            <pc:sldMk cId="2225230083" sldId="403"/>
            <ac:grpSpMk id="110" creationId="{9665C101-AF9F-4CCA-9C10-6D9A8027CF31}"/>
          </ac:grpSpMkLst>
        </pc:grpChg>
        <pc:grpChg chg="del">
          <ac:chgData name="Kevin Setiono" userId="6b2d6f9fe003ed82" providerId="LiveId" clId="{6AAEBDC1-40BF-4CF3-9855-C1C2820E06EC}" dt="2022-07-29T12:23:29.167" v="2" actId="26606"/>
          <ac:grpSpMkLst>
            <pc:docMk/>
            <pc:sldMk cId="2225230083" sldId="403"/>
            <ac:grpSpMk id="114" creationId="{D6E47BA4-8BC2-4A92-8628-86525C6E2A04}"/>
          </ac:grpSpMkLst>
        </pc:grpChg>
        <pc:grpChg chg="add del">
          <ac:chgData name="Kevin Setiono" userId="6b2d6f9fe003ed82" providerId="LiveId" clId="{6AAEBDC1-40BF-4CF3-9855-C1C2820E06EC}" dt="2022-07-29T12:25:59.380" v="11" actId="26606"/>
          <ac:grpSpMkLst>
            <pc:docMk/>
            <pc:sldMk cId="2225230083" sldId="403"/>
            <ac:grpSpMk id="129" creationId="{79DE9FAB-6BBA-4CFE-B67D-77B47F01ECA4}"/>
          </ac:grpSpMkLst>
        </pc:grpChg>
        <pc:grpChg chg="add del">
          <ac:chgData name="Kevin Setiono" userId="6b2d6f9fe003ed82" providerId="LiveId" clId="{6AAEBDC1-40BF-4CF3-9855-C1C2820E06EC}" dt="2022-07-29T12:25:59.380" v="11" actId="26606"/>
          <ac:grpSpMkLst>
            <pc:docMk/>
            <pc:sldMk cId="2225230083" sldId="403"/>
            <ac:grpSpMk id="137" creationId="{9665C101-AF9F-4CCA-9C10-6D9A8027CF31}"/>
          </ac:grpSpMkLst>
        </pc:grpChg>
        <pc:grpChg chg="add del">
          <ac:chgData name="Kevin Setiono" userId="6b2d6f9fe003ed82" providerId="LiveId" clId="{6AAEBDC1-40BF-4CF3-9855-C1C2820E06EC}" dt="2022-07-29T12:25:59.380" v="11" actId="26606"/>
          <ac:grpSpMkLst>
            <pc:docMk/>
            <pc:sldMk cId="2225230083" sldId="403"/>
            <ac:grpSpMk id="141" creationId="{D6E47BA4-8BC2-4A92-8628-86525C6E2A04}"/>
          </ac:grpSpMkLst>
        </pc:grpChg>
        <pc:grpChg chg="add del">
          <ac:chgData name="Kevin Setiono" userId="6b2d6f9fe003ed82" providerId="LiveId" clId="{6AAEBDC1-40BF-4CF3-9855-C1C2820E06EC}" dt="2022-07-29T12:25:52.285" v="6" actId="26606"/>
          <ac:grpSpMkLst>
            <pc:docMk/>
            <pc:sldMk cId="2225230083" sldId="403"/>
            <ac:grpSpMk id="156" creationId="{79DE9FAB-6BBA-4CFE-B67D-77B47F01ECA4}"/>
          </ac:grpSpMkLst>
        </pc:grpChg>
        <pc:grpChg chg="add del">
          <ac:chgData name="Kevin Setiono" userId="6b2d6f9fe003ed82" providerId="LiveId" clId="{6AAEBDC1-40BF-4CF3-9855-C1C2820E06EC}" dt="2022-07-29T12:25:52.285" v="6" actId="26606"/>
          <ac:grpSpMkLst>
            <pc:docMk/>
            <pc:sldMk cId="2225230083" sldId="403"/>
            <ac:grpSpMk id="164" creationId="{9665C101-AF9F-4CCA-9C10-6D9A8027CF31}"/>
          </ac:grpSpMkLst>
        </pc:grpChg>
        <pc:grpChg chg="add del">
          <ac:chgData name="Kevin Setiono" userId="6b2d6f9fe003ed82" providerId="LiveId" clId="{6AAEBDC1-40BF-4CF3-9855-C1C2820E06EC}" dt="2022-07-29T12:25:52.285" v="6" actId="26606"/>
          <ac:grpSpMkLst>
            <pc:docMk/>
            <pc:sldMk cId="2225230083" sldId="403"/>
            <ac:grpSpMk id="168" creationId="{D6E47BA4-8BC2-4A92-8628-86525C6E2A04}"/>
          </ac:grpSpMkLst>
        </pc:grpChg>
        <pc:grpChg chg="add del">
          <ac:chgData name="Kevin Setiono" userId="6b2d6f9fe003ed82" providerId="LiveId" clId="{6AAEBDC1-40BF-4CF3-9855-C1C2820E06EC}" dt="2022-07-29T12:25:56.798" v="8" actId="26606"/>
          <ac:grpSpMkLst>
            <pc:docMk/>
            <pc:sldMk cId="2225230083" sldId="403"/>
            <ac:grpSpMk id="177" creationId="{79DE9FAB-6BBA-4CFE-B67D-77B47F01ECA4}"/>
          </ac:grpSpMkLst>
        </pc:grpChg>
        <pc:grpChg chg="add del">
          <ac:chgData name="Kevin Setiono" userId="6b2d6f9fe003ed82" providerId="LiveId" clId="{6AAEBDC1-40BF-4CF3-9855-C1C2820E06EC}" dt="2022-07-29T12:25:59.369" v="10" actId="26606"/>
          <ac:grpSpMkLst>
            <pc:docMk/>
            <pc:sldMk cId="2225230083" sldId="403"/>
            <ac:grpSpMk id="188" creationId="{79DE9FAB-6BBA-4CFE-B67D-77B47F01ECA4}"/>
          </ac:grpSpMkLst>
        </pc:grpChg>
        <pc:grpChg chg="add del">
          <ac:chgData name="Kevin Setiono" userId="6b2d6f9fe003ed82" providerId="LiveId" clId="{6AAEBDC1-40BF-4CF3-9855-C1C2820E06EC}" dt="2022-07-29T12:26:28.340" v="18" actId="26606"/>
          <ac:grpSpMkLst>
            <pc:docMk/>
            <pc:sldMk cId="2225230083" sldId="403"/>
            <ac:grpSpMk id="195" creationId="{79DE9FAB-6BBA-4CFE-B67D-77B47F01ECA4}"/>
          </ac:grpSpMkLst>
        </pc:grpChg>
        <pc:grpChg chg="add del">
          <ac:chgData name="Kevin Setiono" userId="6b2d6f9fe003ed82" providerId="LiveId" clId="{6AAEBDC1-40BF-4CF3-9855-C1C2820E06EC}" dt="2022-07-29T12:26:28.340" v="18" actId="26606"/>
          <ac:grpSpMkLst>
            <pc:docMk/>
            <pc:sldMk cId="2225230083" sldId="403"/>
            <ac:grpSpMk id="201" creationId="{9665C101-AF9F-4CCA-9C10-6D9A8027CF31}"/>
          </ac:grpSpMkLst>
        </pc:grpChg>
        <pc:grpChg chg="add del">
          <ac:chgData name="Kevin Setiono" userId="6b2d6f9fe003ed82" providerId="LiveId" clId="{6AAEBDC1-40BF-4CF3-9855-C1C2820E06EC}" dt="2022-07-29T12:26:28.340" v="18" actId="26606"/>
          <ac:grpSpMkLst>
            <pc:docMk/>
            <pc:sldMk cId="2225230083" sldId="403"/>
            <ac:grpSpMk id="202" creationId="{D6E47BA4-8BC2-4A92-8628-86525C6E2A04}"/>
          </ac:grpSpMkLst>
        </pc:grpChg>
        <pc:grpChg chg="add del">
          <ac:chgData name="Kevin Setiono" userId="6b2d6f9fe003ed82" providerId="LiveId" clId="{6AAEBDC1-40BF-4CF3-9855-C1C2820E06EC}" dt="2022-07-29T12:26:28.329" v="17" actId="26606"/>
          <ac:grpSpMkLst>
            <pc:docMk/>
            <pc:sldMk cId="2225230083" sldId="403"/>
            <ac:grpSpMk id="213" creationId="{79DE9FAB-6BBA-4CFE-B67D-77B47F01ECA4}"/>
          </ac:grpSpMkLst>
        </pc:grpChg>
        <pc:grpChg chg="add del">
          <ac:chgData name="Kevin Setiono" userId="6b2d6f9fe003ed82" providerId="LiveId" clId="{6AAEBDC1-40BF-4CF3-9855-C1C2820E06EC}" dt="2022-07-29T12:26:43.171" v="23" actId="26606"/>
          <ac:grpSpMkLst>
            <pc:docMk/>
            <pc:sldMk cId="2225230083" sldId="403"/>
            <ac:grpSpMk id="225" creationId="{D6E47BA4-8BC2-4A92-8628-86525C6E2A04}"/>
          </ac:grpSpMkLst>
        </pc:grpChg>
        <pc:grpChg chg="add del">
          <ac:chgData name="Kevin Setiono" userId="6b2d6f9fe003ed82" providerId="LiveId" clId="{6AAEBDC1-40BF-4CF3-9855-C1C2820E06EC}" dt="2022-07-29T12:26:43.171" v="23" actId="26606"/>
          <ac:grpSpMkLst>
            <pc:docMk/>
            <pc:sldMk cId="2225230083" sldId="403"/>
            <ac:grpSpMk id="232" creationId="{79DE9FAB-6BBA-4CFE-B67D-77B47F01ECA4}"/>
          </ac:grpSpMkLst>
        </pc:grpChg>
        <pc:grpChg chg="add del">
          <ac:chgData name="Kevin Setiono" userId="6b2d6f9fe003ed82" providerId="LiveId" clId="{6AAEBDC1-40BF-4CF3-9855-C1C2820E06EC}" dt="2022-07-29T12:26:43.171" v="23" actId="26606"/>
          <ac:grpSpMkLst>
            <pc:docMk/>
            <pc:sldMk cId="2225230083" sldId="403"/>
            <ac:grpSpMk id="238" creationId="{9665C101-AF9F-4CCA-9C10-6D9A8027CF31}"/>
          </ac:grpSpMkLst>
        </pc:grpChg>
        <pc:grpChg chg="add del">
          <ac:chgData name="Kevin Setiono" userId="6b2d6f9fe003ed82" providerId="LiveId" clId="{6AAEBDC1-40BF-4CF3-9855-C1C2820E06EC}" dt="2022-07-29T12:26:43.158" v="22" actId="26606"/>
          <ac:grpSpMkLst>
            <pc:docMk/>
            <pc:sldMk cId="2225230083" sldId="403"/>
            <ac:grpSpMk id="249" creationId="{79DE9FAB-6BBA-4CFE-B67D-77B47F01ECA4}"/>
          </ac:grpSpMkLst>
        </pc:grpChg>
        <pc:grpChg chg="add del">
          <ac:chgData name="Kevin Setiono" userId="6b2d6f9fe003ed82" providerId="LiveId" clId="{6AAEBDC1-40BF-4CF3-9855-C1C2820E06EC}" dt="2022-07-29T12:28:10.445" v="34" actId="700"/>
          <ac:grpSpMkLst>
            <pc:docMk/>
            <pc:sldMk cId="2225230083" sldId="403"/>
            <ac:grpSpMk id="264" creationId="{79DE9FAB-6BBA-4CFE-B67D-77B47F01ECA4}"/>
          </ac:grpSpMkLst>
        </pc:grpChg>
        <pc:grpChg chg="add del">
          <ac:chgData name="Kevin Setiono" userId="6b2d6f9fe003ed82" providerId="LiveId" clId="{6AAEBDC1-40BF-4CF3-9855-C1C2820E06EC}" dt="2022-07-29T12:28:10.445" v="34" actId="700"/>
          <ac:grpSpMkLst>
            <pc:docMk/>
            <pc:sldMk cId="2225230083" sldId="403"/>
            <ac:grpSpMk id="270" creationId="{CF03DCF1-A2E9-4508-9109-04925CE1A016}"/>
          </ac:grpSpMkLst>
        </pc:grpChg>
        <pc:grpChg chg="add del">
          <ac:chgData name="Kevin Setiono" userId="6b2d6f9fe003ed82" providerId="LiveId" clId="{6AAEBDC1-40BF-4CF3-9855-C1C2820E06EC}" dt="2022-07-29T12:28:02.866" v="33" actId="26606"/>
          <ac:grpSpMkLst>
            <pc:docMk/>
            <pc:sldMk cId="2225230083" sldId="403"/>
            <ac:grpSpMk id="281" creationId="{79DE9FAB-6BBA-4CFE-B67D-77B47F01ECA4}"/>
          </ac:grpSpMkLst>
        </pc:grpChg>
        <pc:picChg chg="add mod ord">
          <ac:chgData name="Kevin Setiono" userId="6b2d6f9fe003ed82" providerId="LiveId" clId="{6AAEBDC1-40BF-4CF3-9855-C1C2820E06EC}" dt="2022-07-29T12:28:02.866" v="33" actId="26606"/>
          <ac:picMkLst>
            <pc:docMk/>
            <pc:sldMk cId="2225230083" sldId="403"/>
            <ac:picMk id="5" creationId="{61F8B81F-2302-AB1F-93E2-EDFABCAC31D0}"/>
          </ac:picMkLst>
        </pc:picChg>
        <pc:picChg chg="add mod ord">
          <ac:chgData name="Kevin Setiono" userId="6b2d6f9fe003ed82" providerId="LiveId" clId="{6AAEBDC1-40BF-4CF3-9855-C1C2820E06EC}" dt="2022-07-29T12:28:02.866" v="33" actId="26606"/>
          <ac:picMkLst>
            <pc:docMk/>
            <pc:sldMk cId="2225230083" sldId="403"/>
            <ac:picMk id="7" creationId="{CB0E0214-2DE4-313A-F319-062696C5F427}"/>
          </ac:picMkLst>
        </pc:picChg>
        <pc:picChg chg="del mod ord">
          <ac:chgData name="Kevin Setiono" userId="6b2d6f9fe003ed82" providerId="LiveId" clId="{6AAEBDC1-40BF-4CF3-9855-C1C2820E06EC}" dt="2022-07-29T12:26:31.006" v="19" actId="478"/>
          <ac:picMkLst>
            <pc:docMk/>
            <pc:sldMk cId="2225230083" sldId="403"/>
            <ac:picMk id="10" creationId="{11674F00-4053-50E7-D356-2C7B0D52D4B5}"/>
          </ac:picMkLst>
        </pc:picChg>
        <pc:picChg chg="add mod ord">
          <ac:chgData name="Kevin Setiono" userId="6b2d6f9fe003ed82" providerId="LiveId" clId="{6AAEBDC1-40BF-4CF3-9855-C1C2820E06EC}" dt="2022-07-29T12:28:02.866" v="33" actId="26606"/>
          <ac:picMkLst>
            <pc:docMk/>
            <pc:sldMk cId="2225230083" sldId="403"/>
            <ac:picMk id="13" creationId="{8B9BDFF5-719B-677E-58AD-2DEC3B4968B1}"/>
          </ac:picMkLst>
        </pc:picChg>
        <pc:picChg chg="del">
          <ac:chgData name="Kevin Setiono" userId="6b2d6f9fe003ed82" providerId="LiveId" clId="{6AAEBDC1-40BF-4CF3-9855-C1C2820E06EC}" dt="2022-07-29T12:25:45.814" v="3" actId="478"/>
          <ac:picMkLst>
            <pc:docMk/>
            <pc:sldMk cId="2225230083" sldId="403"/>
            <ac:picMk id="14" creationId="{FBDFE594-8418-94CF-EF64-23FE4FC285E8}"/>
          </ac:picMkLst>
        </pc:picChg>
        <pc:picChg chg="del">
          <ac:chgData name="Kevin Setiono" userId="6b2d6f9fe003ed82" providerId="LiveId" clId="{6AAEBDC1-40BF-4CF3-9855-C1C2820E06EC}" dt="2022-07-29T12:20:54.751" v="0" actId="478"/>
          <ac:picMkLst>
            <pc:docMk/>
            <pc:sldMk cId="2225230083" sldId="403"/>
            <ac:picMk id="18" creationId="{47F5374A-C3EF-EEED-198A-A676C41CE3B5}"/>
          </ac:picMkLst>
        </pc:picChg>
      </pc:sldChg>
    </pc:docChg>
  </pc:docChgLst>
  <pc:docChgLst>
    <pc:chgData name="Kevin Setiono" userId="6b2d6f9fe003ed82" providerId="LiveId" clId="{BC5C53ED-FB90-4283-8D26-7B05A0E9CCEB}"/>
    <pc:docChg chg="undo custSel addSld delSld modSld">
      <pc:chgData name="Kevin Setiono" userId="6b2d6f9fe003ed82" providerId="LiveId" clId="{BC5C53ED-FB90-4283-8D26-7B05A0E9CCEB}" dt="2022-06-30T12:09:27.787" v="307" actId="478"/>
      <pc:docMkLst>
        <pc:docMk/>
      </pc:docMkLst>
      <pc:sldChg chg="addSp delSp modSp mod setBg">
        <pc:chgData name="Kevin Setiono" userId="6b2d6f9fe003ed82" providerId="LiveId" clId="{BC5C53ED-FB90-4283-8D26-7B05A0E9CCEB}" dt="2022-06-30T12:01:24.796" v="51" actId="26606"/>
        <pc:sldMkLst>
          <pc:docMk/>
          <pc:sldMk cId="2313234867" sldId="389"/>
        </pc:sldMkLst>
        <pc:spChg chg="mod">
          <ac:chgData name="Kevin Setiono" userId="6b2d6f9fe003ed82" providerId="LiveId" clId="{BC5C53ED-FB90-4283-8D26-7B05A0E9CCEB}" dt="2022-06-30T12:01:24.796" v="51" actId="26606"/>
          <ac:spMkLst>
            <pc:docMk/>
            <pc:sldMk cId="2313234867" sldId="389"/>
            <ac:spMk id="2" creationId="{0046426E-F6F6-4A7C-9181-8C3090996261}"/>
          </ac:spMkLst>
        </pc:spChg>
        <pc:spChg chg="mod">
          <ac:chgData name="Kevin Setiono" userId="6b2d6f9fe003ed82" providerId="LiveId" clId="{BC5C53ED-FB90-4283-8D26-7B05A0E9CCEB}" dt="2022-06-30T12:01:24.796" v="51" actId="26606"/>
          <ac:spMkLst>
            <pc:docMk/>
            <pc:sldMk cId="2313234867" sldId="389"/>
            <ac:spMk id="3" creationId="{D3B60D6F-4D0F-4D33-B2A7-159C8583FF00}"/>
          </ac:spMkLst>
        </pc:spChg>
        <pc:spChg chg="mod">
          <ac:chgData name="Kevin Setiono" userId="6b2d6f9fe003ed82" providerId="LiveId" clId="{BC5C53ED-FB90-4283-8D26-7B05A0E9CCEB}" dt="2022-06-30T12:01:24.796" v="51" actId="26606"/>
          <ac:spMkLst>
            <pc:docMk/>
            <pc:sldMk cId="2313234867" sldId="389"/>
            <ac:spMk id="15" creationId="{3B199C97-F175-437D-8311-DB662925C063}"/>
          </ac:spMkLst>
        </pc:spChg>
        <pc:spChg chg="add del">
          <ac:chgData name="Kevin Setiono" userId="6b2d6f9fe003ed82" providerId="LiveId" clId="{BC5C53ED-FB90-4283-8D26-7B05A0E9CCEB}" dt="2022-06-30T12:01:20.876" v="48" actId="26606"/>
          <ac:spMkLst>
            <pc:docMk/>
            <pc:sldMk cId="2313234867" sldId="389"/>
            <ac:spMk id="26" creationId="{A5931BE0-4B93-4D6C-878E-ACC59D6B4587}"/>
          </ac:spMkLst>
        </pc:spChg>
        <pc:spChg chg="add del">
          <ac:chgData name="Kevin Setiono" userId="6b2d6f9fe003ed82" providerId="LiveId" clId="{BC5C53ED-FB90-4283-8D26-7B05A0E9CCEB}" dt="2022-06-30T12:01:20.876" v="48" actId="26606"/>
          <ac:spMkLst>
            <pc:docMk/>
            <pc:sldMk cId="2313234867" sldId="389"/>
            <ac:spMk id="28" creationId="{C25C2D0C-89F2-4874-A67D-504E65834F64}"/>
          </ac:spMkLst>
        </pc:spChg>
        <pc:spChg chg="add del">
          <ac:chgData name="Kevin Setiono" userId="6b2d6f9fe003ed82" providerId="LiveId" clId="{BC5C53ED-FB90-4283-8D26-7B05A0E9CCEB}" dt="2022-06-30T12:01:24.787" v="50" actId="26606"/>
          <ac:spMkLst>
            <pc:docMk/>
            <pc:sldMk cId="2313234867" sldId="389"/>
            <ac:spMk id="41" creationId="{A5931BE0-4B93-4D6C-878E-ACC59D6B4587}"/>
          </ac:spMkLst>
        </pc:spChg>
        <pc:spChg chg="add">
          <ac:chgData name="Kevin Setiono" userId="6b2d6f9fe003ed82" providerId="LiveId" clId="{BC5C53ED-FB90-4283-8D26-7B05A0E9CCEB}" dt="2022-06-30T12:01:24.796" v="51" actId="26606"/>
          <ac:spMkLst>
            <pc:docMk/>
            <pc:sldMk cId="2313234867" sldId="389"/>
            <ac:spMk id="47" creationId="{A5931BE0-4B93-4D6C-878E-ACC59D6B4587}"/>
          </ac:spMkLst>
        </pc:spChg>
        <pc:spChg chg="add">
          <ac:chgData name="Kevin Setiono" userId="6b2d6f9fe003ed82" providerId="LiveId" clId="{BC5C53ED-FB90-4283-8D26-7B05A0E9CCEB}" dt="2022-06-30T12:01:24.796" v="51" actId="26606"/>
          <ac:spMkLst>
            <pc:docMk/>
            <pc:sldMk cId="2313234867" sldId="389"/>
            <ac:spMk id="48" creationId="{C25C2D0C-89F2-4874-A67D-504E65834F64}"/>
          </ac:spMkLst>
        </pc:spChg>
        <pc:grpChg chg="add del">
          <ac:chgData name="Kevin Setiono" userId="6b2d6f9fe003ed82" providerId="LiveId" clId="{BC5C53ED-FB90-4283-8D26-7B05A0E9CCEB}" dt="2022-06-30T12:01:20.876" v="48" actId="26606"/>
          <ac:grpSpMkLst>
            <pc:docMk/>
            <pc:sldMk cId="2313234867" sldId="389"/>
            <ac:grpSpMk id="20" creationId="{3BDBC526-6DCD-4FF6-8395-D8C22E46E527}"/>
          </ac:grpSpMkLst>
        </pc:grpChg>
        <pc:grpChg chg="add del">
          <ac:chgData name="Kevin Setiono" userId="6b2d6f9fe003ed82" providerId="LiveId" clId="{BC5C53ED-FB90-4283-8D26-7B05A0E9CCEB}" dt="2022-06-30T12:01:20.876" v="48" actId="26606"/>
          <ac:grpSpMkLst>
            <pc:docMk/>
            <pc:sldMk cId="2313234867" sldId="389"/>
            <ac:grpSpMk id="30" creationId="{73FD8943-49CD-489F-AF30-D186003CB059}"/>
          </ac:grpSpMkLst>
        </pc:grpChg>
        <pc:grpChg chg="add del">
          <ac:chgData name="Kevin Setiono" userId="6b2d6f9fe003ed82" providerId="LiveId" clId="{BC5C53ED-FB90-4283-8D26-7B05A0E9CCEB}" dt="2022-06-30T12:01:24.787" v="50" actId="26606"/>
          <ac:grpSpMkLst>
            <pc:docMk/>
            <pc:sldMk cId="2313234867" sldId="389"/>
            <ac:grpSpMk id="36" creationId="{3BDBC526-6DCD-4FF6-8395-D8C22E46E527}"/>
          </ac:grpSpMkLst>
        </pc:grpChg>
        <pc:grpChg chg="add del">
          <ac:chgData name="Kevin Setiono" userId="6b2d6f9fe003ed82" providerId="LiveId" clId="{BC5C53ED-FB90-4283-8D26-7B05A0E9CCEB}" dt="2022-06-30T12:01:24.787" v="50" actId="26606"/>
          <ac:grpSpMkLst>
            <pc:docMk/>
            <pc:sldMk cId="2313234867" sldId="389"/>
            <ac:grpSpMk id="42" creationId="{11BC3F1D-FF1B-45CA-A643-B81A31647F37}"/>
          </ac:grpSpMkLst>
        </pc:grpChg>
        <pc:grpChg chg="add del">
          <ac:chgData name="Kevin Setiono" userId="6b2d6f9fe003ed82" providerId="LiveId" clId="{BC5C53ED-FB90-4283-8D26-7B05A0E9CCEB}" dt="2022-06-30T12:01:24.787" v="50" actId="26606"/>
          <ac:grpSpMkLst>
            <pc:docMk/>
            <pc:sldMk cId="2313234867" sldId="389"/>
            <ac:grpSpMk id="44" creationId="{42BF3EAF-F533-4F2E-B9A1-3698984B4C18}"/>
          </ac:grpSpMkLst>
        </pc:grpChg>
        <pc:grpChg chg="add">
          <ac:chgData name="Kevin Setiono" userId="6b2d6f9fe003ed82" providerId="LiveId" clId="{BC5C53ED-FB90-4283-8D26-7B05A0E9CCEB}" dt="2022-06-30T12:01:24.796" v="51" actId="26606"/>
          <ac:grpSpMkLst>
            <pc:docMk/>
            <pc:sldMk cId="2313234867" sldId="389"/>
            <ac:grpSpMk id="46" creationId="{3BDBC526-6DCD-4FF6-8395-D8C22E46E527}"/>
          </ac:grpSpMkLst>
        </pc:grpChg>
        <pc:grpChg chg="add">
          <ac:chgData name="Kevin Setiono" userId="6b2d6f9fe003ed82" providerId="LiveId" clId="{BC5C53ED-FB90-4283-8D26-7B05A0E9CCEB}" dt="2022-06-30T12:01:24.796" v="51" actId="26606"/>
          <ac:grpSpMkLst>
            <pc:docMk/>
            <pc:sldMk cId="2313234867" sldId="389"/>
            <ac:grpSpMk id="49" creationId="{73FD8943-49CD-489F-AF30-D186003CB059}"/>
          </ac:grpSpMkLst>
        </pc:grpChg>
        <pc:picChg chg="mod">
          <ac:chgData name="Kevin Setiono" userId="6b2d6f9fe003ed82" providerId="LiveId" clId="{BC5C53ED-FB90-4283-8D26-7B05A0E9CCEB}" dt="2022-06-30T12:01:24.796" v="51" actId="26606"/>
          <ac:picMkLst>
            <pc:docMk/>
            <pc:sldMk cId="2313234867" sldId="389"/>
            <ac:picMk id="8" creationId="{06D2324F-3B7B-45EF-9584-C8EADD2C8C0B}"/>
          </ac:picMkLst>
        </pc:picChg>
        <pc:picChg chg="mod">
          <ac:chgData name="Kevin Setiono" userId="6b2d6f9fe003ed82" providerId="LiveId" clId="{BC5C53ED-FB90-4283-8D26-7B05A0E9CCEB}" dt="2022-06-30T12:01:24.796" v="51" actId="26606"/>
          <ac:picMkLst>
            <pc:docMk/>
            <pc:sldMk cId="2313234867" sldId="389"/>
            <ac:picMk id="10" creationId="{71F862F9-0E8A-4DB9-8083-1C3AA6E5D777}"/>
          </ac:picMkLst>
        </pc:picChg>
        <pc:picChg chg="mod ord">
          <ac:chgData name="Kevin Setiono" userId="6b2d6f9fe003ed82" providerId="LiveId" clId="{BC5C53ED-FB90-4283-8D26-7B05A0E9CCEB}" dt="2022-06-30T12:01:24.796" v="51" actId="26606"/>
          <ac:picMkLst>
            <pc:docMk/>
            <pc:sldMk cId="2313234867" sldId="389"/>
            <ac:picMk id="12" creationId="{A63F39B9-0715-40B5-8ECB-9B983F99C690}"/>
          </ac:picMkLst>
        </pc:picChg>
      </pc:sldChg>
      <pc:sldChg chg="addSp delSp modSp add mod setBg delDesignElem">
        <pc:chgData name="Kevin Setiono" userId="6b2d6f9fe003ed82" providerId="LiveId" clId="{BC5C53ED-FB90-4283-8D26-7B05A0E9CCEB}" dt="2022-06-30T12:02:42.655" v="91" actId="27636"/>
        <pc:sldMkLst>
          <pc:docMk/>
          <pc:sldMk cId="3991760431" sldId="401"/>
        </pc:sldMkLst>
        <pc:spChg chg="add del">
          <ac:chgData name="Kevin Setiono" userId="6b2d6f9fe003ed82" providerId="LiveId" clId="{BC5C53ED-FB90-4283-8D26-7B05A0E9CCEB}" dt="2022-06-30T12:02:35.268" v="74"/>
          <ac:spMkLst>
            <pc:docMk/>
            <pc:sldMk cId="3991760431" sldId="401"/>
            <ac:spMk id="2" creationId="{326059A9-3315-B8AF-4402-F81D41817A29}"/>
          </ac:spMkLst>
        </pc:spChg>
        <pc:spChg chg="mod">
          <ac:chgData name="Kevin Setiono" userId="6b2d6f9fe003ed82" providerId="LiveId" clId="{BC5C53ED-FB90-4283-8D26-7B05A0E9CCEB}" dt="2022-06-30T12:01:45.928" v="72" actId="20577"/>
          <ac:spMkLst>
            <pc:docMk/>
            <pc:sldMk cId="3991760431" sldId="401"/>
            <ac:spMk id="15" creationId="{40F1DF5B-353A-4270-8C10-6A1509441174}"/>
          </ac:spMkLst>
        </pc:spChg>
        <pc:spChg chg="mod">
          <ac:chgData name="Kevin Setiono" userId="6b2d6f9fe003ed82" providerId="LiveId" clId="{BC5C53ED-FB90-4283-8D26-7B05A0E9CCEB}" dt="2022-06-30T12:02:42.655" v="91" actId="27636"/>
          <ac:spMkLst>
            <pc:docMk/>
            <pc:sldMk cId="3991760431" sldId="401"/>
            <ac:spMk id="16" creationId="{4BDCF583-1D5D-4235-97C2-39272B80A0B1}"/>
          </ac:spMkLst>
        </pc:spChg>
        <pc:spChg chg="del">
          <ac:chgData name="Kevin Setiono" userId="6b2d6f9fe003ed82" providerId="LiveId" clId="{BC5C53ED-FB90-4283-8D26-7B05A0E9CCEB}" dt="2022-06-30T12:01:36.168" v="53"/>
          <ac:spMkLst>
            <pc:docMk/>
            <pc:sldMk cId="3991760431" sldId="401"/>
            <ac:spMk id="34" creationId="{82184FF4-7029-4ED7-813A-192E60608764}"/>
          </ac:spMkLst>
        </pc:spChg>
        <pc:spChg chg="del">
          <ac:chgData name="Kevin Setiono" userId="6b2d6f9fe003ed82" providerId="LiveId" clId="{BC5C53ED-FB90-4283-8D26-7B05A0E9CCEB}" dt="2022-06-30T12:01:36.168" v="53"/>
          <ac:spMkLst>
            <pc:docMk/>
            <pc:sldMk cId="3991760431" sldId="401"/>
            <ac:spMk id="36" creationId="{AAA7AB09-557C-41AD-9113-FF9F68FA1035}"/>
          </ac:spMkLst>
        </pc:spChg>
        <pc:spChg chg="del">
          <ac:chgData name="Kevin Setiono" userId="6b2d6f9fe003ed82" providerId="LiveId" clId="{BC5C53ED-FB90-4283-8D26-7B05A0E9CCEB}" dt="2022-06-30T12:01:36.168" v="53"/>
          <ac:spMkLst>
            <pc:docMk/>
            <pc:sldMk cId="3991760431" sldId="401"/>
            <ac:spMk id="38" creationId="{EF99ECAA-1F11-4937-BBA6-51935AB44C9D}"/>
          </ac:spMkLst>
        </pc:spChg>
        <pc:spChg chg="del">
          <ac:chgData name="Kevin Setiono" userId="6b2d6f9fe003ed82" providerId="LiveId" clId="{BC5C53ED-FB90-4283-8D26-7B05A0E9CCEB}" dt="2022-06-30T12:01:36.168" v="53"/>
          <ac:spMkLst>
            <pc:docMk/>
            <pc:sldMk cId="3991760431" sldId="401"/>
            <ac:spMk id="46" creationId="{1DB043B4-68C6-45B9-82AC-A5800EADB8DB}"/>
          </ac:spMkLst>
        </pc:spChg>
        <pc:spChg chg="del">
          <ac:chgData name="Kevin Setiono" userId="6b2d6f9fe003ed82" providerId="LiveId" clId="{BC5C53ED-FB90-4283-8D26-7B05A0E9CCEB}" dt="2022-06-30T12:01:36.168" v="53"/>
          <ac:spMkLst>
            <pc:docMk/>
            <pc:sldMk cId="3991760431" sldId="401"/>
            <ac:spMk id="48" creationId="{3C64A91D-E535-4C24-A0E3-96A3810E3FDC}"/>
          </ac:spMkLst>
        </pc:spChg>
        <pc:spChg chg="del">
          <ac:chgData name="Kevin Setiono" userId="6b2d6f9fe003ed82" providerId="LiveId" clId="{BC5C53ED-FB90-4283-8D26-7B05A0E9CCEB}" dt="2022-06-30T12:01:36.168" v="53"/>
          <ac:spMkLst>
            <pc:docMk/>
            <pc:sldMk cId="3991760431" sldId="401"/>
            <ac:spMk id="50" creationId="{26FC4867-BA3E-4F8E-AB23-684F34DF3D31}"/>
          </ac:spMkLst>
        </pc:spChg>
        <pc:grpChg chg="del">
          <ac:chgData name="Kevin Setiono" userId="6b2d6f9fe003ed82" providerId="LiveId" clId="{BC5C53ED-FB90-4283-8D26-7B05A0E9CCEB}" dt="2022-06-30T12:01:36.168" v="53"/>
          <ac:grpSpMkLst>
            <pc:docMk/>
            <pc:sldMk cId="3991760431" sldId="401"/>
            <ac:grpSpMk id="40" creationId="{79DE9FAB-6BBA-4CFE-B67D-77B47F01ECA4}"/>
          </ac:grpSpMkLst>
        </pc:grpChg>
      </pc:sldChg>
      <pc:sldChg chg="new del">
        <pc:chgData name="Kevin Setiono" userId="6b2d6f9fe003ed82" providerId="LiveId" clId="{BC5C53ED-FB90-4283-8D26-7B05A0E9CCEB}" dt="2022-06-30T12:03:08.236" v="95" actId="47"/>
        <pc:sldMkLst>
          <pc:docMk/>
          <pc:sldMk cId="473432591" sldId="402"/>
        </pc:sldMkLst>
      </pc:sldChg>
      <pc:sldChg chg="modSp new del mod">
        <pc:chgData name="Kevin Setiono" userId="6b2d6f9fe003ed82" providerId="LiveId" clId="{BC5C53ED-FB90-4283-8D26-7B05A0E9CCEB}" dt="2022-06-30T12:03:35.950" v="153" actId="47"/>
        <pc:sldMkLst>
          <pc:docMk/>
          <pc:sldMk cId="2519238097" sldId="402"/>
        </pc:sldMkLst>
        <pc:spChg chg="mod">
          <ac:chgData name="Kevin Setiono" userId="6b2d6f9fe003ed82" providerId="LiveId" clId="{BC5C53ED-FB90-4283-8D26-7B05A0E9CCEB}" dt="2022-06-30T12:03:28.548" v="152" actId="20577"/>
          <ac:spMkLst>
            <pc:docMk/>
            <pc:sldMk cId="2519238097" sldId="402"/>
            <ac:spMk id="6" creationId="{E6531569-3A77-DB24-1CF3-7BB4F39DAD71}"/>
          </ac:spMkLst>
        </pc:spChg>
      </pc:sldChg>
      <pc:sldChg chg="addSp delSp modSp new mod setBg addAnim delAnim">
        <pc:chgData name="Kevin Setiono" userId="6b2d6f9fe003ed82" providerId="LiveId" clId="{BC5C53ED-FB90-4283-8D26-7B05A0E9CCEB}" dt="2022-06-30T12:04:55.499" v="206" actId="26606"/>
        <pc:sldMkLst>
          <pc:docMk/>
          <pc:sldMk cId="2975442361" sldId="402"/>
        </pc:sldMkLst>
        <pc:spChg chg="mod">
          <ac:chgData name="Kevin Setiono" userId="6b2d6f9fe003ed82" providerId="LiveId" clId="{BC5C53ED-FB90-4283-8D26-7B05A0E9CCEB}" dt="2022-06-30T12:04:55.499" v="206" actId="26606"/>
          <ac:spMkLst>
            <pc:docMk/>
            <pc:sldMk cId="2975442361" sldId="402"/>
            <ac:spMk id="2" creationId="{DE977C13-60CA-7D5E-6154-0676ED4FF66B}"/>
          </ac:spMkLst>
        </pc:spChg>
        <pc:spChg chg="del mod">
          <ac:chgData name="Kevin Setiono" userId="6b2d6f9fe003ed82" providerId="LiveId" clId="{BC5C53ED-FB90-4283-8D26-7B05A0E9CCEB}" dt="2022-06-30T12:04:40.288" v="199" actId="478"/>
          <ac:spMkLst>
            <pc:docMk/>
            <pc:sldMk cId="2975442361" sldId="402"/>
            <ac:spMk id="3" creationId="{18E276DD-D5DC-E9EC-47F3-A7631627F48B}"/>
          </ac:spMkLst>
        </pc:spChg>
        <pc:spChg chg="del">
          <ac:chgData name="Kevin Setiono" userId="6b2d6f9fe003ed82" providerId="LiveId" clId="{BC5C53ED-FB90-4283-8D26-7B05A0E9CCEB}" dt="2022-06-30T12:04:33.277" v="195" actId="931"/>
          <ac:spMkLst>
            <pc:docMk/>
            <pc:sldMk cId="2975442361" sldId="402"/>
            <ac:spMk id="4" creationId="{8827EA77-3435-4D2C-6871-001DA644AD24}"/>
          </ac:spMkLst>
        </pc:spChg>
        <pc:spChg chg="del mod">
          <ac:chgData name="Kevin Setiono" userId="6b2d6f9fe003ed82" providerId="LiveId" clId="{BC5C53ED-FB90-4283-8D26-7B05A0E9CCEB}" dt="2022-06-30T12:04:43.659" v="201" actId="478"/>
          <ac:spMkLst>
            <pc:docMk/>
            <pc:sldMk cId="2975442361" sldId="402"/>
            <ac:spMk id="5" creationId="{02D2F306-DBCD-A0D7-C18D-B80D064252CC}"/>
          </ac:spMkLst>
        </pc:spChg>
        <pc:spChg chg="del mod">
          <ac:chgData name="Kevin Setiono" userId="6b2d6f9fe003ed82" providerId="LiveId" clId="{BC5C53ED-FB90-4283-8D26-7B05A0E9CCEB}" dt="2022-06-30T12:04:45.188" v="202" actId="478"/>
          <ac:spMkLst>
            <pc:docMk/>
            <pc:sldMk cId="2975442361" sldId="402"/>
            <ac:spMk id="6" creationId="{1BAE5DB9-FB9A-643C-0F6B-2950E3E339BD}"/>
          </ac:spMkLst>
        </pc:spChg>
        <pc:spChg chg="mod">
          <ac:chgData name="Kevin Setiono" userId="6b2d6f9fe003ed82" providerId="LiveId" clId="{BC5C53ED-FB90-4283-8D26-7B05A0E9CCEB}" dt="2022-06-30T12:04:36.139" v="198" actId="26606"/>
          <ac:spMkLst>
            <pc:docMk/>
            <pc:sldMk cId="2975442361" sldId="402"/>
            <ac:spMk id="7" creationId="{E08049C0-696F-FD6B-8F90-C27E53E0B1D3}"/>
          </ac:spMkLst>
        </pc:spChg>
        <pc:spChg chg="add del">
          <ac:chgData name="Kevin Setiono" userId="6b2d6f9fe003ed82" providerId="LiveId" clId="{BC5C53ED-FB90-4283-8D26-7B05A0E9CCEB}" dt="2022-06-30T12:04:55.499" v="206" actId="26606"/>
          <ac:spMkLst>
            <pc:docMk/>
            <pc:sldMk cId="2975442361" sldId="402"/>
            <ac:spMk id="20" creationId="{A5931BE0-4B93-4D6C-878E-ACC59D6B4587}"/>
          </ac:spMkLst>
        </pc:spChg>
        <pc:spChg chg="add del">
          <ac:chgData name="Kevin Setiono" userId="6b2d6f9fe003ed82" providerId="LiveId" clId="{BC5C53ED-FB90-4283-8D26-7B05A0E9CCEB}" dt="2022-06-30T12:04:55.491" v="205" actId="26606"/>
          <ac:spMkLst>
            <pc:docMk/>
            <pc:sldMk cId="2975442361" sldId="402"/>
            <ac:spMk id="25" creationId="{82184FF4-7029-4ED7-813A-192E60608764}"/>
          </ac:spMkLst>
        </pc:spChg>
        <pc:spChg chg="add del">
          <ac:chgData name="Kevin Setiono" userId="6b2d6f9fe003ed82" providerId="LiveId" clId="{BC5C53ED-FB90-4283-8D26-7B05A0E9CCEB}" dt="2022-06-30T12:04:55.491" v="205" actId="26606"/>
          <ac:spMkLst>
            <pc:docMk/>
            <pc:sldMk cId="2975442361" sldId="402"/>
            <ac:spMk id="27" creationId="{AAA7AB09-557C-41AD-9113-FF9F68FA1035}"/>
          </ac:spMkLst>
        </pc:spChg>
        <pc:spChg chg="add del">
          <ac:chgData name="Kevin Setiono" userId="6b2d6f9fe003ed82" providerId="LiveId" clId="{BC5C53ED-FB90-4283-8D26-7B05A0E9CCEB}" dt="2022-06-30T12:04:55.491" v="205" actId="26606"/>
          <ac:spMkLst>
            <pc:docMk/>
            <pc:sldMk cId="2975442361" sldId="402"/>
            <ac:spMk id="29" creationId="{EF99ECAA-1F11-4937-BBA6-51935AB44C9D}"/>
          </ac:spMkLst>
        </pc:spChg>
        <pc:spChg chg="add del">
          <ac:chgData name="Kevin Setiono" userId="6b2d6f9fe003ed82" providerId="LiveId" clId="{BC5C53ED-FB90-4283-8D26-7B05A0E9CCEB}" dt="2022-06-30T12:04:55.491" v="205" actId="26606"/>
          <ac:spMkLst>
            <pc:docMk/>
            <pc:sldMk cId="2975442361" sldId="402"/>
            <ac:spMk id="37" creationId="{1DB043B4-68C6-45B9-82AC-A5800EADB8DB}"/>
          </ac:spMkLst>
        </pc:spChg>
        <pc:spChg chg="add del">
          <ac:chgData name="Kevin Setiono" userId="6b2d6f9fe003ed82" providerId="LiveId" clId="{BC5C53ED-FB90-4283-8D26-7B05A0E9CCEB}" dt="2022-06-30T12:04:55.491" v="205" actId="26606"/>
          <ac:spMkLst>
            <pc:docMk/>
            <pc:sldMk cId="2975442361" sldId="402"/>
            <ac:spMk id="39" creationId="{7AEC842D-C905-4DEA-B1C3-CA51995C572A}"/>
          </ac:spMkLst>
        </pc:spChg>
        <pc:spChg chg="add del">
          <ac:chgData name="Kevin Setiono" userId="6b2d6f9fe003ed82" providerId="LiveId" clId="{BC5C53ED-FB90-4283-8D26-7B05A0E9CCEB}" dt="2022-06-30T12:04:55.491" v="205" actId="26606"/>
          <ac:spMkLst>
            <pc:docMk/>
            <pc:sldMk cId="2975442361" sldId="402"/>
            <ac:spMk id="41" creationId="{FE05BC49-0F00-4C85-9AF5-A0CC5B39C8D2}"/>
          </ac:spMkLst>
        </pc:spChg>
        <pc:spChg chg="add">
          <ac:chgData name="Kevin Setiono" userId="6b2d6f9fe003ed82" providerId="LiveId" clId="{BC5C53ED-FB90-4283-8D26-7B05A0E9CCEB}" dt="2022-06-30T12:04:55.499" v="206" actId="26606"/>
          <ac:spMkLst>
            <pc:docMk/>
            <pc:sldMk cId="2975442361" sldId="402"/>
            <ac:spMk id="48" creationId="{82184FF4-7029-4ED7-813A-192E60608764}"/>
          </ac:spMkLst>
        </pc:spChg>
        <pc:spChg chg="add">
          <ac:chgData name="Kevin Setiono" userId="6b2d6f9fe003ed82" providerId="LiveId" clId="{BC5C53ED-FB90-4283-8D26-7B05A0E9CCEB}" dt="2022-06-30T12:04:55.499" v="206" actId="26606"/>
          <ac:spMkLst>
            <pc:docMk/>
            <pc:sldMk cId="2975442361" sldId="402"/>
            <ac:spMk id="49" creationId="{AAA7AB09-557C-41AD-9113-FF9F68FA1035}"/>
          </ac:spMkLst>
        </pc:spChg>
        <pc:spChg chg="add">
          <ac:chgData name="Kevin Setiono" userId="6b2d6f9fe003ed82" providerId="LiveId" clId="{BC5C53ED-FB90-4283-8D26-7B05A0E9CCEB}" dt="2022-06-30T12:04:55.499" v="206" actId="26606"/>
          <ac:spMkLst>
            <pc:docMk/>
            <pc:sldMk cId="2975442361" sldId="402"/>
            <ac:spMk id="50" creationId="{EF99ECAA-1F11-4937-BBA6-51935AB44C9D}"/>
          </ac:spMkLst>
        </pc:spChg>
        <pc:spChg chg="add">
          <ac:chgData name="Kevin Setiono" userId="6b2d6f9fe003ed82" providerId="LiveId" clId="{BC5C53ED-FB90-4283-8D26-7B05A0E9CCEB}" dt="2022-06-30T12:04:55.499" v="206" actId="26606"/>
          <ac:spMkLst>
            <pc:docMk/>
            <pc:sldMk cId="2975442361" sldId="402"/>
            <ac:spMk id="56" creationId="{1DB043B4-68C6-45B9-82AC-A5800EADB8DB}"/>
          </ac:spMkLst>
        </pc:spChg>
        <pc:spChg chg="add">
          <ac:chgData name="Kevin Setiono" userId="6b2d6f9fe003ed82" providerId="LiveId" clId="{BC5C53ED-FB90-4283-8D26-7B05A0E9CCEB}" dt="2022-06-30T12:04:55.499" v="206" actId="26606"/>
          <ac:spMkLst>
            <pc:docMk/>
            <pc:sldMk cId="2975442361" sldId="402"/>
            <ac:spMk id="57" creationId="{61B0F92C-925A-4D2E-839E-EB381378C315}"/>
          </ac:spMkLst>
        </pc:spChg>
        <pc:grpChg chg="add del">
          <ac:chgData name="Kevin Setiono" userId="6b2d6f9fe003ed82" providerId="LiveId" clId="{BC5C53ED-FB90-4283-8D26-7B05A0E9CCEB}" dt="2022-06-30T12:04:55.499" v="206" actId="26606"/>
          <ac:grpSpMkLst>
            <pc:docMk/>
            <pc:sldMk cId="2975442361" sldId="402"/>
            <ac:grpSpMk id="14" creationId="{3BDBC526-6DCD-4FF6-8395-D8C22E46E527}"/>
          </ac:grpSpMkLst>
        </pc:grpChg>
        <pc:grpChg chg="add del">
          <ac:chgData name="Kevin Setiono" userId="6b2d6f9fe003ed82" providerId="LiveId" clId="{BC5C53ED-FB90-4283-8D26-7B05A0E9CCEB}" dt="2022-06-30T12:04:55.491" v="205" actId="26606"/>
          <ac:grpSpMkLst>
            <pc:docMk/>
            <pc:sldMk cId="2975442361" sldId="402"/>
            <ac:grpSpMk id="31" creationId="{79DE9FAB-6BBA-4CFE-B67D-77B47F01ECA4}"/>
          </ac:grpSpMkLst>
        </pc:grpChg>
        <pc:grpChg chg="add del">
          <ac:chgData name="Kevin Setiono" userId="6b2d6f9fe003ed82" providerId="LiveId" clId="{BC5C53ED-FB90-4283-8D26-7B05A0E9CCEB}" dt="2022-06-30T12:04:55.491" v="205" actId="26606"/>
          <ac:grpSpMkLst>
            <pc:docMk/>
            <pc:sldMk cId="2975442361" sldId="402"/>
            <ac:grpSpMk id="43" creationId="{9845873E-9C86-4496-87B7-3A6141D7DE63}"/>
          </ac:grpSpMkLst>
        </pc:grpChg>
        <pc:grpChg chg="add">
          <ac:chgData name="Kevin Setiono" userId="6b2d6f9fe003ed82" providerId="LiveId" clId="{BC5C53ED-FB90-4283-8D26-7B05A0E9CCEB}" dt="2022-06-30T12:04:55.499" v="206" actId="26606"/>
          <ac:grpSpMkLst>
            <pc:docMk/>
            <pc:sldMk cId="2975442361" sldId="402"/>
            <ac:grpSpMk id="51" creationId="{79DE9FAB-6BBA-4CFE-B67D-77B47F01ECA4}"/>
          </ac:grpSpMkLst>
        </pc:grpChg>
        <pc:picChg chg="add mod">
          <ac:chgData name="Kevin Setiono" userId="6b2d6f9fe003ed82" providerId="LiveId" clId="{BC5C53ED-FB90-4283-8D26-7B05A0E9CCEB}" dt="2022-06-30T12:04:55.499" v="206" actId="26606"/>
          <ac:picMkLst>
            <pc:docMk/>
            <pc:sldMk cId="2975442361" sldId="402"/>
            <ac:picMk id="9" creationId="{382B6C94-1D3C-EDFA-CCD3-EF34F4C77065}"/>
          </ac:picMkLst>
        </pc:picChg>
      </pc:sldChg>
      <pc:sldChg chg="new del">
        <pc:chgData name="Kevin Setiono" userId="6b2d6f9fe003ed82" providerId="LiveId" clId="{BC5C53ED-FB90-4283-8D26-7B05A0E9CCEB}" dt="2022-06-30T12:02:54.605" v="93" actId="47"/>
        <pc:sldMkLst>
          <pc:docMk/>
          <pc:sldMk cId="4236976534" sldId="402"/>
        </pc:sldMkLst>
      </pc:sldChg>
      <pc:sldChg chg="addSp delSp modSp new mod setBg addAnim">
        <pc:chgData name="Kevin Setiono" userId="6b2d6f9fe003ed82" providerId="LiveId" clId="{BC5C53ED-FB90-4283-8D26-7B05A0E9CCEB}" dt="2022-06-30T12:09:27.787" v="307" actId="478"/>
        <pc:sldMkLst>
          <pc:docMk/>
          <pc:sldMk cId="2225230083" sldId="403"/>
        </pc:sldMkLst>
        <pc:spChg chg="mod">
          <ac:chgData name="Kevin Setiono" userId="6b2d6f9fe003ed82" providerId="LiveId" clId="{BC5C53ED-FB90-4283-8D26-7B05A0E9CCEB}" dt="2022-06-30T12:09:21.812" v="305" actId="403"/>
          <ac:spMkLst>
            <pc:docMk/>
            <pc:sldMk cId="2225230083" sldId="403"/>
            <ac:spMk id="2" creationId="{C566D2DA-1441-D291-FD29-049129987B08}"/>
          </ac:spMkLst>
        </pc:spChg>
        <pc:spChg chg="mod">
          <ac:chgData name="Kevin Setiono" userId="6b2d6f9fe003ed82" providerId="LiveId" clId="{BC5C53ED-FB90-4283-8D26-7B05A0E9CCEB}" dt="2022-06-30T12:08:31.151" v="291" actId="26606"/>
          <ac:spMkLst>
            <pc:docMk/>
            <pc:sldMk cId="2225230083" sldId="403"/>
            <ac:spMk id="3" creationId="{EFDDB9D1-8534-31C8-86AB-03CCFC90882C}"/>
          </ac:spMkLst>
        </pc:spChg>
        <pc:spChg chg="del">
          <ac:chgData name="Kevin Setiono" userId="6b2d6f9fe003ed82" providerId="LiveId" clId="{BC5C53ED-FB90-4283-8D26-7B05A0E9CCEB}" dt="2022-06-30T12:06:41.967" v="267"/>
          <ac:spMkLst>
            <pc:docMk/>
            <pc:sldMk cId="2225230083" sldId="403"/>
            <ac:spMk id="4" creationId="{4CD92C5D-8538-EDD0-0F7D-83ACF125D0A8}"/>
          </ac:spMkLst>
        </pc:spChg>
        <pc:spChg chg="del">
          <ac:chgData name="Kevin Setiono" userId="6b2d6f9fe003ed82" providerId="LiveId" clId="{BC5C53ED-FB90-4283-8D26-7B05A0E9CCEB}" dt="2022-06-30T12:07:44.434" v="287" actId="26606"/>
          <ac:spMkLst>
            <pc:docMk/>
            <pc:sldMk cId="2225230083" sldId="403"/>
            <ac:spMk id="5" creationId="{61E056AF-8495-0D6A-FDB7-8C044D60457D}"/>
          </ac:spMkLst>
        </pc:spChg>
        <pc:spChg chg="del mod">
          <ac:chgData name="Kevin Setiono" userId="6b2d6f9fe003ed82" providerId="LiveId" clId="{BC5C53ED-FB90-4283-8D26-7B05A0E9CCEB}" dt="2022-06-30T12:09:27.787" v="307" actId="478"/>
          <ac:spMkLst>
            <pc:docMk/>
            <pc:sldMk cId="2225230083" sldId="403"/>
            <ac:spMk id="6" creationId="{6D9C58A7-B650-3A0C-024C-AC47D05782AF}"/>
          </ac:spMkLst>
        </pc:spChg>
        <pc:spChg chg="del mod">
          <ac:chgData name="Kevin Setiono" userId="6b2d6f9fe003ed82" providerId="LiveId" clId="{BC5C53ED-FB90-4283-8D26-7B05A0E9CCEB}" dt="2022-06-30T12:09:26.285" v="306" actId="478"/>
          <ac:spMkLst>
            <pc:docMk/>
            <pc:sldMk cId="2225230083" sldId="403"/>
            <ac:spMk id="7" creationId="{6D3AC073-F440-3902-0B17-4E5A2C69F887}"/>
          </ac:spMkLst>
        </pc:spChg>
        <pc:spChg chg="mod">
          <ac:chgData name="Kevin Setiono" userId="6b2d6f9fe003ed82" providerId="LiveId" clId="{BC5C53ED-FB90-4283-8D26-7B05A0E9CCEB}" dt="2022-06-30T12:07:44.434" v="287" actId="26606"/>
          <ac:spMkLst>
            <pc:docMk/>
            <pc:sldMk cId="2225230083" sldId="403"/>
            <ac:spMk id="8" creationId="{261D0C60-29EC-D156-F9D4-DB95BA411DF8}"/>
          </ac:spMkLst>
        </pc:spChg>
        <pc:spChg chg="add del">
          <ac:chgData name="Kevin Setiono" userId="6b2d6f9fe003ed82" providerId="LiveId" clId="{BC5C53ED-FB90-4283-8D26-7B05A0E9CCEB}" dt="2022-06-30T12:08:31.151" v="291" actId="26606"/>
          <ac:spMkLst>
            <pc:docMk/>
            <pc:sldMk cId="2225230083" sldId="403"/>
            <ac:spMk id="19" creationId="{82184FF4-7029-4ED7-813A-192E60608764}"/>
          </ac:spMkLst>
        </pc:spChg>
        <pc:spChg chg="add del">
          <ac:chgData name="Kevin Setiono" userId="6b2d6f9fe003ed82" providerId="LiveId" clId="{BC5C53ED-FB90-4283-8D26-7B05A0E9CCEB}" dt="2022-06-30T12:08:31.151" v="291" actId="26606"/>
          <ac:spMkLst>
            <pc:docMk/>
            <pc:sldMk cId="2225230083" sldId="403"/>
            <ac:spMk id="21" creationId="{AAA7AB09-557C-41AD-9113-FF9F68FA1035}"/>
          </ac:spMkLst>
        </pc:spChg>
        <pc:spChg chg="add del">
          <ac:chgData name="Kevin Setiono" userId="6b2d6f9fe003ed82" providerId="LiveId" clId="{BC5C53ED-FB90-4283-8D26-7B05A0E9CCEB}" dt="2022-06-30T12:08:31.151" v="291" actId="26606"/>
          <ac:spMkLst>
            <pc:docMk/>
            <pc:sldMk cId="2225230083" sldId="403"/>
            <ac:spMk id="23" creationId="{EF99ECAA-1F11-4937-BBA6-51935AB44C9D}"/>
          </ac:spMkLst>
        </pc:spChg>
        <pc:spChg chg="add del">
          <ac:chgData name="Kevin Setiono" userId="6b2d6f9fe003ed82" providerId="LiveId" clId="{BC5C53ED-FB90-4283-8D26-7B05A0E9CCEB}" dt="2022-06-30T12:08:31.151" v="291" actId="26606"/>
          <ac:spMkLst>
            <pc:docMk/>
            <pc:sldMk cId="2225230083" sldId="403"/>
            <ac:spMk id="31" creationId="{1DB043B4-68C6-45B9-82AC-A5800EADB8DB}"/>
          </ac:spMkLst>
        </pc:spChg>
        <pc:spChg chg="add del">
          <ac:chgData name="Kevin Setiono" userId="6b2d6f9fe003ed82" providerId="LiveId" clId="{BC5C53ED-FB90-4283-8D26-7B05A0E9CCEB}" dt="2022-06-30T12:08:31.151" v="291" actId="26606"/>
          <ac:spMkLst>
            <pc:docMk/>
            <pc:sldMk cId="2225230083" sldId="403"/>
            <ac:spMk id="37" creationId="{FE05BC49-0F00-4C85-9AF5-A0CC5B39C8D2}"/>
          </ac:spMkLst>
        </pc:spChg>
        <pc:spChg chg="add del">
          <ac:chgData name="Kevin Setiono" userId="6b2d6f9fe003ed82" providerId="LiveId" clId="{BC5C53ED-FB90-4283-8D26-7B05A0E9CCEB}" dt="2022-06-30T12:08:47.783" v="296" actId="26606"/>
          <ac:spMkLst>
            <pc:docMk/>
            <pc:sldMk cId="2225230083" sldId="403"/>
            <ac:spMk id="42" creationId="{82184FF4-7029-4ED7-813A-192E60608764}"/>
          </ac:spMkLst>
        </pc:spChg>
        <pc:spChg chg="add del">
          <ac:chgData name="Kevin Setiono" userId="6b2d6f9fe003ed82" providerId="LiveId" clId="{BC5C53ED-FB90-4283-8D26-7B05A0E9CCEB}" dt="2022-06-30T12:08:47.783" v="296" actId="26606"/>
          <ac:spMkLst>
            <pc:docMk/>
            <pc:sldMk cId="2225230083" sldId="403"/>
            <ac:spMk id="44" creationId="{AAA7AB09-557C-41AD-9113-FF9F68FA1035}"/>
          </ac:spMkLst>
        </pc:spChg>
        <pc:spChg chg="add del">
          <ac:chgData name="Kevin Setiono" userId="6b2d6f9fe003ed82" providerId="LiveId" clId="{BC5C53ED-FB90-4283-8D26-7B05A0E9CCEB}" dt="2022-06-30T12:08:47.783" v="296" actId="26606"/>
          <ac:spMkLst>
            <pc:docMk/>
            <pc:sldMk cId="2225230083" sldId="403"/>
            <ac:spMk id="46" creationId="{EF99ECAA-1F11-4937-BBA6-51935AB44C9D}"/>
          </ac:spMkLst>
        </pc:spChg>
        <pc:spChg chg="add del">
          <ac:chgData name="Kevin Setiono" userId="6b2d6f9fe003ed82" providerId="LiveId" clId="{BC5C53ED-FB90-4283-8D26-7B05A0E9CCEB}" dt="2022-06-30T12:08:47.783" v="296" actId="26606"/>
          <ac:spMkLst>
            <pc:docMk/>
            <pc:sldMk cId="2225230083" sldId="403"/>
            <ac:spMk id="54" creationId="{1DB043B4-68C6-45B9-82AC-A5800EADB8DB}"/>
          </ac:spMkLst>
        </pc:spChg>
        <pc:spChg chg="add del">
          <ac:chgData name="Kevin Setiono" userId="6b2d6f9fe003ed82" providerId="LiveId" clId="{BC5C53ED-FB90-4283-8D26-7B05A0E9CCEB}" dt="2022-06-30T12:09:02.957" v="298" actId="26606"/>
          <ac:spMkLst>
            <pc:docMk/>
            <pc:sldMk cId="2225230083" sldId="403"/>
            <ac:spMk id="69" creationId="{82184FF4-7029-4ED7-813A-192E60608764}"/>
          </ac:spMkLst>
        </pc:spChg>
        <pc:spChg chg="add del">
          <ac:chgData name="Kevin Setiono" userId="6b2d6f9fe003ed82" providerId="LiveId" clId="{BC5C53ED-FB90-4283-8D26-7B05A0E9CCEB}" dt="2022-06-30T12:09:02.957" v="298" actId="26606"/>
          <ac:spMkLst>
            <pc:docMk/>
            <pc:sldMk cId="2225230083" sldId="403"/>
            <ac:spMk id="71" creationId="{AAA7AB09-557C-41AD-9113-FF9F68FA1035}"/>
          </ac:spMkLst>
        </pc:spChg>
        <pc:spChg chg="add del">
          <ac:chgData name="Kevin Setiono" userId="6b2d6f9fe003ed82" providerId="LiveId" clId="{BC5C53ED-FB90-4283-8D26-7B05A0E9CCEB}" dt="2022-06-30T12:09:02.957" v="298" actId="26606"/>
          <ac:spMkLst>
            <pc:docMk/>
            <pc:sldMk cId="2225230083" sldId="403"/>
            <ac:spMk id="73" creationId="{EF99ECAA-1F11-4937-BBA6-51935AB44C9D}"/>
          </ac:spMkLst>
        </pc:spChg>
        <pc:spChg chg="add del">
          <ac:chgData name="Kevin Setiono" userId="6b2d6f9fe003ed82" providerId="LiveId" clId="{BC5C53ED-FB90-4283-8D26-7B05A0E9CCEB}" dt="2022-06-30T12:09:02.957" v="298" actId="26606"/>
          <ac:spMkLst>
            <pc:docMk/>
            <pc:sldMk cId="2225230083" sldId="403"/>
            <ac:spMk id="81" creationId="{1DB043B4-68C6-45B9-82AC-A5800EADB8DB}"/>
          </ac:spMkLst>
        </pc:spChg>
        <pc:spChg chg="add">
          <ac:chgData name="Kevin Setiono" userId="6b2d6f9fe003ed82" providerId="LiveId" clId="{BC5C53ED-FB90-4283-8D26-7B05A0E9CCEB}" dt="2022-06-30T12:09:02.957" v="298" actId="26606"/>
          <ac:spMkLst>
            <pc:docMk/>
            <pc:sldMk cId="2225230083" sldId="403"/>
            <ac:spMk id="96" creationId="{82184FF4-7029-4ED7-813A-192E60608764}"/>
          </ac:spMkLst>
        </pc:spChg>
        <pc:spChg chg="add">
          <ac:chgData name="Kevin Setiono" userId="6b2d6f9fe003ed82" providerId="LiveId" clId="{BC5C53ED-FB90-4283-8D26-7B05A0E9CCEB}" dt="2022-06-30T12:09:02.957" v="298" actId="26606"/>
          <ac:spMkLst>
            <pc:docMk/>
            <pc:sldMk cId="2225230083" sldId="403"/>
            <ac:spMk id="98" creationId="{AAA7AB09-557C-41AD-9113-FF9F68FA1035}"/>
          </ac:spMkLst>
        </pc:spChg>
        <pc:spChg chg="add">
          <ac:chgData name="Kevin Setiono" userId="6b2d6f9fe003ed82" providerId="LiveId" clId="{BC5C53ED-FB90-4283-8D26-7B05A0E9CCEB}" dt="2022-06-30T12:09:02.957" v="298" actId="26606"/>
          <ac:spMkLst>
            <pc:docMk/>
            <pc:sldMk cId="2225230083" sldId="403"/>
            <ac:spMk id="100" creationId="{EF99ECAA-1F11-4937-BBA6-51935AB44C9D}"/>
          </ac:spMkLst>
        </pc:spChg>
        <pc:spChg chg="add">
          <ac:chgData name="Kevin Setiono" userId="6b2d6f9fe003ed82" providerId="LiveId" clId="{BC5C53ED-FB90-4283-8D26-7B05A0E9CCEB}" dt="2022-06-30T12:09:02.957" v="298" actId="26606"/>
          <ac:spMkLst>
            <pc:docMk/>
            <pc:sldMk cId="2225230083" sldId="403"/>
            <ac:spMk id="108" creationId="{1DB043B4-68C6-45B9-82AC-A5800EADB8DB}"/>
          </ac:spMkLst>
        </pc:spChg>
        <pc:grpChg chg="add del">
          <ac:chgData name="Kevin Setiono" userId="6b2d6f9fe003ed82" providerId="LiveId" clId="{BC5C53ED-FB90-4283-8D26-7B05A0E9CCEB}" dt="2022-06-30T12:08:31.151" v="291" actId="26606"/>
          <ac:grpSpMkLst>
            <pc:docMk/>
            <pc:sldMk cId="2225230083" sldId="403"/>
            <ac:grpSpMk id="25" creationId="{79DE9FAB-6BBA-4CFE-B67D-77B47F01ECA4}"/>
          </ac:grpSpMkLst>
        </pc:grpChg>
        <pc:grpChg chg="add del">
          <ac:chgData name="Kevin Setiono" userId="6b2d6f9fe003ed82" providerId="LiveId" clId="{BC5C53ED-FB90-4283-8D26-7B05A0E9CCEB}" dt="2022-06-30T12:08:31.151" v="291" actId="26606"/>
          <ac:grpSpMkLst>
            <pc:docMk/>
            <pc:sldMk cId="2225230083" sldId="403"/>
            <ac:grpSpMk id="33" creationId="{CF03DCF1-A2E9-4508-9109-04925CE1A016}"/>
          </ac:grpSpMkLst>
        </pc:grpChg>
        <pc:grpChg chg="add del">
          <ac:chgData name="Kevin Setiono" userId="6b2d6f9fe003ed82" providerId="LiveId" clId="{BC5C53ED-FB90-4283-8D26-7B05A0E9CCEB}" dt="2022-06-30T12:08:47.783" v="296" actId="26606"/>
          <ac:grpSpMkLst>
            <pc:docMk/>
            <pc:sldMk cId="2225230083" sldId="403"/>
            <ac:grpSpMk id="48" creationId="{79DE9FAB-6BBA-4CFE-B67D-77B47F01ECA4}"/>
          </ac:grpSpMkLst>
        </pc:grpChg>
        <pc:grpChg chg="add del">
          <ac:chgData name="Kevin Setiono" userId="6b2d6f9fe003ed82" providerId="LiveId" clId="{BC5C53ED-FB90-4283-8D26-7B05A0E9CCEB}" dt="2022-06-30T12:08:47.783" v="296" actId="26606"/>
          <ac:grpSpMkLst>
            <pc:docMk/>
            <pc:sldMk cId="2225230083" sldId="403"/>
            <ac:grpSpMk id="56" creationId="{9665C101-AF9F-4CCA-9C10-6D9A8027CF31}"/>
          </ac:grpSpMkLst>
        </pc:grpChg>
        <pc:grpChg chg="add del">
          <ac:chgData name="Kevin Setiono" userId="6b2d6f9fe003ed82" providerId="LiveId" clId="{BC5C53ED-FB90-4283-8D26-7B05A0E9CCEB}" dt="2022-06-30T12:08:47.783" v="296" actId="26606"/>
          <ac:grpSpMkLst>
            <pc:docMk/>
            <pc:sldMk cId="2225230083" sldId="403"/>
            <ac:grpSpMk id="60" creationId="{D6E47BA4-8BC2-4A92-8628-86525C6E2A04}"/>
          </ac:grpSpMkLst>
        </pc:grpChg>
        <pc:grpChg chg="add del">
          <ac:chgData name="Kevin Setiono" userId="6b2d6f9fe003ed82" providerId="LiveId" clId="{BC5C53ED-FB90-4283-8D26-7B05A0E9CCEB}" dt="2022-06-30T12:09:02.957" v="298" actId="26606"/>
          <ac:grpSpMkLst>
            <pc:docMk/>
            <pc:sldMk cId="2225230083" sldId="403"/>
            <ac:grpSpMk id="75" creationId="{79DE9FAB-6BBA-4CFE-B67D-77B47F01ECA4}"/>
          </ac:grpSpMkLst>
        </pc:grpChg>
        <pc:grpChg chg="add del">
          <ac:chgData name="Kevin Setiono" userId="6b2d6f9fe003ed82" providerId="LiveId" clId="{BC5C53ED-FB90-4283-8D26-7B05A0E9CCEB}" dt="2022-06-30T12:09:02.957" v="298" actId="26606"/>
          <ac:grpSpMkLst>
            <pc:docMk/>
            <pc:sldMk cId="2225230083" sldId="403"/>
            <ac:grpSpMk id="83" creationId="{9665C101-AF9F-4CCA-9C10-6D9A8027CF31}"/>
          </ac:grpSpMkLst>
        </pc:grpChg>
        <pc:grpChg chg="add del">
          <ac:chgData name="Kevin Setiono" userId="6b2d6f9fe003ed82" providerId="LiveId" clId="{BC5C53ED-FB90-4283-8D26-7B05A0E9CCEB}" dt="2022-06-30T12:09:02.957" v="298" actId="26606"/>
          <ac:grpSpMkLst>
            <pc:docMk/>
            <pc:sldMk cId="2225230083" sldId="403"/>
            <ac:grpSpMk id="87" creationId="{D6E47BA4-8BC2-4A92-8628-86525C6E2A04}"/>
          </ac:grpSpMkLst>
        </pc:grpChg>
        <pc:grpChg chg="add">
          <ac:chgData name="Kevin Setiono" userId="6b2d6f9fe003ed82" providerId="LiveId" clId="{BC5C53ED-FB90-4283-8D26-7B05A0E9CCEB}" dt="2022-06-30T12:09:02.957" v="298" actId="26606"/>
          <ac:grpSpMkLst>
            <pc:docMk/>
            <pc:sldMk cId="2225230083" sldId="403"/>
            <ac:grpSpMk id="102" creationId="{79DE9FAB-6BBA-4CFE-B67D-77B47F01ECA4}"/>
          </ac:grpSpMkLst>
        </pc:grpChg>
        <pc:grpChg chg="add">
          <ac:chgData name="Kevin Setiono" userId="6b2d6f9fe003ed82" providerId="LiveId" clId="{BC5C53ED-FB90-4283-8D26-7B05A0E9CCEB}" dt="2022-06-30T12:09:02.957" v="298" actId="26606"/>
          <ac:grpSpMkLst>
            <pc:docMk/>
            <pc:sldMk cId="2225230083" sldId="403"/>
            <ac:grpSpMk id="110" creationId="{9665C101-AF9F-4CCA-9C10-6D9A8027CF31}"/>
          </ac:grpSpMkLst>
        </pc:grpChg>
        <pc:grpChg chg="add">
          <ac:chgData name="Kevin Setiono" userId="6b2d6f9fe003ed82" providerId="LiveId" clId="{BC5C53ED-FB90-4283-8D26-7B05A0E9CCEB}" dt="2022-06-30T12:09:02.957" v="298" actId="26606"/>
          <ac:grpSpMkLst>
            <pc:docMk/>
            <pc:sldMk cId="2225230083" sldId="403"/>
            <ac:grpSpMk id="114" creationId="{D6E47BA4-8BC2-4A92-8628-86525C6E2A04}"/>
          </ac:grpSpMkLst>
        </pc:grpChg>
        <pc:picChg chg="add mod ord">
          <ac:chgData name="Kevin Setiono" userId="6b2d6f9fe003ed82" providerId="LiveId" clId="{BC5C53ED-FB90-4283-8D26-7B05A0E9CCEB}" dt="2022-06-30T12:08:31.151" v="291" actId="26606"/>
          <ac:picMkLst>
            <pc:docMk/>
            <pc:sldMk cId="2225230083" sldId="403"/>
            <ac:picMk id="10" creationId="{11674F00-4053-50E7-D356-2C7B0D52D4B5}"/>
          </ac:picMkLst>
        </pc:picChg>
        <pc:picChg chg="add del">
          <ac:chgData name="Kevin Setiono" userId="6b2d6f9fe003ed82" providerId="LiveId" clId="{BC5C53ED-FB90-4283-8D26-7B05A0E9CCEB}" dt="2022-06-30T12:07:31.430" v="285" actId="478"/>
          <ac:picMkLst>
            <pc:docMk/>
            <pc:sldMk cId="2225230083" sldId="403"/>
            <ac:picMk id="12" creationId="{5705EFA9-930C-82ED-3CAD-BFA3D7F3F697}"/>
          </ac:picMkLst>
        </pc:picChg>
        <pc:picChg chg="add mod ord">
          <ac:chgData name="Kevin Setiono" userId="6b2d6f9fe003ed82" providerId="LiveId" clId="{BC5C53ED-FB90-4283-8D26-7B05A0E9CCEB}" dt="2022-06-30T12:08:31.151" v="291" actId="26606"/>
          <ac:picMkLst>
            <pc:docMk/>
            <pc:sldMk cId="2225230083" sldId="403"/>
            <ac:picMk id="14" creationId="{FBDFE594-8418-94CF-EF64-23FE4FC285E8}"/>
          </ac:picMkLst>
        </pc:picChg>
        <pc:picChg chg="add del mod ord">
          <ac:chgData name="Kevin Setiono" userId="6b2d6f9fe003ed82" providerId="LiveId" clId="{BC5C53ED-FB90-4283-8D26-7B05A0E9CCEB}" dt="2022-06-30T12:08:44.974" v="294" actId="478"/>
          <ac:picMkLst>
            <pc:docMk/>
            <pc:sldMk cId="2225230083" sldId="403"/>
            <ac:picMk id="16" creationId="{481D797D-D339-78D4-304D-1AECF0DC96EC}"/>
          </ac:picMkLst>
        </pc:picChg>
        <pc:picChg chg="add mod ord">
          <ac:chgData name="Kevin Setiono" userId="6b2d6f9fe003ed82" providerId="LiveId" clId="{BC5C53ED-FB90-4283-8D26-7B05A0E9CCEB}" dt="2022-06-30T12:08:47.783" v="296" actId="26606"/>
          <ac:picMkLst>
            <pc:docMk/>
            <pc:sldMk cId="2225230083" sldId="403"/>
            <ac:picMk id="18" creationId="{47F5374A-C3EF-EEED-198A-A676C41CE3B5}"/>
          </ac:picMkLst>
        </pc:picChg>
      </pc:sldChg>
      <pc:sldChg chg="new del">
        <pc:chgData name="Kevin Setiono" userId="6b2d6f9fe003ed82" providerId="LiveId" clId="{BC5C53ED-FB90-4283-8D26-7B05A0E9CCEB}" dt="2022-06-30T12:05:30.667" v="208" actId="47"/>
        <pc:sldMkLst>
          <pc:docMk/>
          <pc:sldMk cId="3755847757" sldId="403"/>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User</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Isolated per Player</a:t>
          </a:r>
          <a:br>
            <a:rPr lang="en-US" sz="1800" dirty="0">
              <a:latin typeface="+mn-lt"/>
            </a:rPr>
          </a:br>
          <a:r>
            <a:rPr lang="en-US" sz="1800" dirty="0">
              <a:latin typeface="+mn-lt"/>
            </a:rPr>
            <a:t>Login Service </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Match/Lobby</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Isolated to a small group of Player</a:t>
          </a:r>
          <a:br>
            <a:rPr lang="en-US" sz="1800" dirty="0">
              <a:latin typeface="+mn-lt"/>
            </a:rPr>
          </a:br>
          <a:r>
            <a:rPr lang="en-US" sz="1800" dirty="0">
              <a:latin typeface="+mn-lt"/>
            </a:rPr>
            <a:t>Guild Chat</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Map Section</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Isolated per Map Section</a:t>
          </a:r>
        </a:p>
        <a:p>
          <a:pPr>
            <a:buFont typeface="Symbol" panose="05050102010706020507" pitchFamily="18" charset="2"/>
            <a:buChar char=""/>
          </a:pPr>
          <a:r>
            <a:rPr lang="en-US" sz="1800" dirty="0"/>
            <a:t>Map Data</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Map</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Singleton</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All Player want the same Information</a:t>
          </a:r>
        </a:p>
        <a:p>
          <a:pPr>
            <a:buFont typeface="Symbol" panose="05050102010706020507" pitchFamily="18" charset="2"/>
            <a:buChar char=""/>
          </a:pPr>
          <a:r>
            <a:rPr lang="en-US" sz="1800" dirty="0">
              <a:latin typeface="+mn-lt"/>
            </a:rPr>
            <a:t>World Chat, News</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Isolated per Map</a:t>
          </a:r>
        </a:p>
        <a:p>
          <a:pPr>
            <a:buFont typeface="Symbol" panose="05050102010706020507" pitchFamily="18" charset="2"/>
            <a:buChar char=""/>
          </a:pPr>
          <a:r>
            <a:rPr lang="en-US" sz="1800" dirty="0">
              <a:latin typeface="+mn-lt"/>
            </a:rPr>
            <a:t>Shout Chat.</a:t>
          </a: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Login Service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Player (isolation): Delay is fine</a:t>
          </a:r>
          <a:br>
            <a:rPr lang="en-US" sz="1800" dirty="0">
              <a:latin typeface="+mn-lt"/>
            </a:rPr>
          </a:br>
          <a:r>
            <a:rPr lang="en-US" sz="1800" dirty="0">
              <a:latin typeface="+mn-lt"/>
            </a:rPr>
            <a:t>IO: NoSQL DB – </a:t>
          </a:r>
          <a:br>
            <a:rPr lang="en-US" sz="1800" dirty="0">
              <a:latin typeface="+mn-lt"/>
            </a:rPr>
          </a:br>
          <a:r>
            <a:rPr lang="en-US" sz="1800" dirty="0">
              <a:latin typeface="+mn-lt"/>
            </a:rPr>
            <a:t>with Document per Player</a:t>
          </a:r>
          <a:br>
            <a:rPr lang="en-US" sz="1800" dirty="0">
              <a:latin typeface="+mn-lt"/>
            </a:rPr>
          </a:br>
          <a:endParaRPr lang="en-US" sz="1800" dirty="0">
            <a:latin typeface="+mn-lt"/>
          </a:endParaRP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Private Chat</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lgn="ctr">
            <a:buFont typeface="Symbol" panose="05050102010706020507" pitchFamily="18" charset="2"/>
            <a:buChar char=""/>
          </a:pPr>
          <a:r>
            <a:rPr lang="en-US" sz="1800" dirty="0">
              <a:latin typeface="+mn-lt"/>
            </a:rPr>
            <a:t>Guild (isolation) or Player(isolation): Delay is fine</a:t>
          </a:r>
          <a:br>
            <a:rPr lang="en-US" sz="1800" dirty="0">
              <a:latin typeface="+mn-lt"/>
            </a:rPr>
          </a:br>
          <a:r>
            <a:rPr lang="en-US" sz="1800" dirty="0">
              <a:latin typeface="+mn-lt"/>
            </a:rPr>
            <a:t>Scales: Fan Out to per Player</a:t>
          </a:r>
          <a:br>
            <a:rPr lang="en-US" sz="1800" dirty="0">
              <a:latin typeface="+mn-lt"/>
            </a:rPr>
          </a:br>
          <a:r>
            <a:rPr lang="en-US" sz="1800" dirty="0">
              <a:latin typeface="+mn-lt"/>
            </a:rPr>
            <a:t>IO: NoSQL DB – Document per Guild or Player or None</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Map (isolation): Delay is fine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Map Data</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de-DE" sz="1800" dirty="0" err="1"/>
            <a:t>Map</a:t>
          </a:r>
          <a:r>
            <a:rPr lang="de-DE" sz="1800" dirty="0"/>
            <a:t> </a:t>
          </a:r>
          <a:r>
            <a:rPr lang="de-DE" sz="1800" dirty="0" err="1"/>
            <a:t>Section</a:t>
          </a:r>
          <a:r>
            <a:rPr lang="de-DE" sz="1800" dirty="0"/>
            <a:t> (</a:t>
          </a:r>
          <a:r>
            <a:rPr lang="de-DE" sz="1800" dirty="0" err="1"/>
            <a:t>isolation</a:t>
          </a:r>
          <a:r>
            <a:rPr lang="de-DE" sz="1800" dirty="0"/>
            <a:t>): </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87BF7896-20EA-4E8F-B6F4-A34EC5C9CB50}">
      <dgm:prSet phldrT="[Text]" custT="1"/>
      <dgm:spPr/>
      <dgm:t>
        <a:bodyPr/>
        <a:lstStyle/>
        <a:p>
          <a:r>
            <a:rPr lang="en-US" sz="1800" dirty="0">
              <a:latin typeface="+mn-lt"/>
            </a:rPr>
            <a:t>Shout Chat</a:t>
          </a:r>
          <a:endParaRPr lang="en-US" sz="1800" dirty="0">
            <a:solidFill>
              <a:srgbClr val="FF0000"/>
            </a:solidFill>
            <a:latin typeface="+mn-lt"/>
          </a:endParaRPr>
        </a:p>
      </dgm:t>
    </dgm:pt>
    <dgm:pt modelId="{D63CE73E-35DE-48C3-8753-7648BC953C0D}" type="sibTrans" cxnId="{92330C11-C197-4512-BDA4-8D8A69AF7D1C}">
      <dgm:prSet/>
      <dgm:spPr/>
      <dgm:t>
        <a:bodyPr/>
        <a:lstStyle/>
        <a:p>
          <a:endParaRPr lang="en-US" sz="1800">
            <a:latin typeface="+mn-lt"/>
          </a:endParaRPr>
        </a:p>
      </dgm:t>
    </dgm:pt>
    <dgm:pt modelId="{05E47BA5-F724-4AEE-9B5B-401F18E028E6}" type="parTrans" cxnId="{92330C11-C197-4512-BDA4-8D8A69AF7D1C}">
      <dgm:prSet/>
      <dgm:spPr/>
      <dgm:t>
        <a:bodyPr/>
        <a:lstStyle/>
        <a:p>
          <a:endParaRPr lang="en-US" sz="1800">
            <a:latin typeface="+mn-lt"/>
          </a:endParaRPr>
        </a:p>
      </dgm:t>
    </dgm:pt>
    <dgm:pt modelId="{923EAB8B-E0FE-4436-8694-5B0FCC8D1736}">
      <dgm:prSet custT="1"/>
      <dgm:spPr/>
      <dgm:t>
        <a:bodyPr/>
        <a:lstStyle/>
        <a:p>
          <a:pPr>
            <a:buFont typeface="Symbol" panose="05050102010706020507" pitchFamily="18" charset="2"/>
            <a:buChar char=""/>
          </a:pPr>
          <a:r>
            <a:rPr lang="de-DE" sz="1800" dirty="0"/>
            <a:t>ASAP</a:t>
          </a:r>
          <a:endParaRPr lang="en-DE" sz="1800" dirty="0"/>
        </a:p>
      </dgm:t>
    </dgm:pt>
    <dgm:pt modelId="{9AD600A0-D90B-45ED-B2A9-99DBE195BE96}" type="parTrans" cxnId="{24CBD8DE-B418-4C92-BBC2-3EBC201667FA}">
      <dgm:prSet/>
      <dgm:spPr/>
      <dgm:t>
        <a:bodyPr/>
        <a:lstStyle/>
        <a:p>
          <a:endParaRPr lang="en-DE"/>
        </a:p>
      </dgm:t>
    </dgm:pt>
    <dgm:pt modelId="{7DFF9680-8B0D-40A1-8C74-8C16D092B7A7}" type="sibTrans" cxnId="{24CBD8DE-B418-4C92-BBC2-3EBC201667FA}">
      <dgm:prSet/>
      <dgm:spPr/>
      <dgm:t>
        <a:bodyPr/>
        <a:lstStyle/>
        <a:p>
          <a:endParaRPr lang="en-DE"/>
        </a:p>
      </dgm:t>
    </dgm:pt>
    <dgm:pt modelId="{EE57E0AC-B6D3-42F8-AD4A-36BBA086575E}">
      <dgm:prSet custT="1"/>
      <dgm:spPr/>
      <dgm:t>
        <a:bodyPr/>
        <a:lstStyle/>
        <a:p>
          <a:pPr>
            <a:buFont typeface="Symbol" panose="05050102010706020507" pitchFamily="18" charset="2"/>
            <a:buChar char=""/>
          </a:pPr>
          <a:r>
            <a:rPr lang="de-DE" sz="1800" dirty="0"/>
            <a:t>IO: Ufff…</a:t>
          </a:r>
          <a:endParaRPr lang="en-DE" sz="1800" dirty="0"/>
        </a:p>
      </dgm:t>
    </dgm:pt>
    <dgm:pt modelId="{2D672B1B-C048-4553-A1FE-90518BCB353D}" type="parTrans" cxnId="{919182D0-568F-4A0A-8DA2-14B5E6E0EAA3}">
      <dgm:prSet/>
      <dgm:spPr/>
      <dgm:t>
        <a:bodyPr/>
        <a:lstStyle/>
        <a:p>
          <a:endParaRPr lang="en-DE"/>
        </a:p>
      </dgm:t>
    </dgm:pt>
    <dgm:pt modelId="{FC09C1D3-3FDD-43C3-AED9-8079DC4218AA}" type="sibTrans" cxnId="{919182D0-568F-4A0A-8DA2-14B5E6E0EAA3}">
      <dgm:prSet/>
      <dgm:spPr/>
      <dgm:t>
        <a:bodyPr/>
        <a:lstStyle/>
        <a:p>
          <a:endParaRPr lang="en-DE"/>
        </a:p>
      </dgm:t>
    </dgm:pt>
    <dgm:pt modelId="{68B9D304-9669-4A14-91DF-323FBAEEC11A}">
      <dgm:prSet custT="1"/>
      <dgm:spPr/>
      <dgm:t>
        <a:bodyPr/>
        <a:lstStyle/>
        <a:p>
          <a:pPr>
            <a:buFont typeface="Symbol" panose="05050102010706020507" pitchFamily="18" charset="2"/>
            <a:buChar char=""/>
          </a:pPr>
          <a:r>
            <a:rPr lang="de-DE" sz="1800" dirty="0"/>
            <a:t>Snapshots maybe?</a:t>
          </a:r>
          <a:endParaRPr lang="en-DE" sz="1800" dirty="0"/>
        </a:p>
      </dgm:t>
    </dgm:pt>
    <dgm:pt modelId="{C84C2F8B-B35E-4035-BDFE-935F77BFEC73}" type="parTrans" cxnId="{9750EC8A-BDC6-446F-A21C-138ADF59C159}">
      <dgm:prSet/>
      <dgm:spPr/>
      <dgm:t>
        <a:bodyPr/>
        <a:lstStyle/>
        <a:p>
          <a:endParaRPr lang="en-DE"/>
        </a:p>
      </dgm:t>
    </dgm:pt>
    <dgm:pt modelId="{1B98E185-410B-4DE1-9811-7FB888C23FE4}" type="sibTrans" cxnId="{9750EC8A-BDC6-446F-A21C-138ADF59C159}">
      <dgm:prSet/>
      <dgm:spPr/>
      <dgm:t>
        <a:bodyPr/>
        <a:lstStyle/>
        <a:p>
          <a:endParaRPr lang="en-DE"/>
        </a:p>
      </dgm:t>
    </dgm:pt>
    <dgm:pt modelId="{0B34EA39-2912-40DD-87A2-A240C85725A2}">
      <dgm:prSet custT="1"/>
      <dgm:spPr/>
      <dgm:t>
        <a:bodyPr/>
        <a:lstStyle/>
        <a:p>
          <a:pPr>
            <a:buFont typeface="Symbol" panose="05050102010706020507" pitchFamily="18" charset="2"/>
            <a:buChar char=""/>
          </a:pPr>
          <a:endParaRPr lang="en-DE" sz="1800" dirty="0"/>
        </a:p>
      </dgm:t>
    </dgm:pt>
    <dgm:pt modelId="{6B55E43A-EB3C-4315-9AB3-B54B7EB3E7E6}" type="parTrans" cxnId="{BB7E9657-41A8-40D9-A41C-D64B09AB70F0}">
      <dgm:prSet/>
      <dgm:spPr/>
      <dgm:t>
        <a:bodyPr/>
        <a:lstStyle/>
        <a:p>
          <a:endParaRPr lang="en-DE"/>
        </a:p>
      </dgm:t>
    </dgm:pt>
    <dgm:pt modelId="{367DF6C7-EE83-4E4B-AD07-64FF2C7CFDF6}" type="sibTrans" cxnId="{BB7E9657-41A8-40D9-A41C-D64B09AB70F0}">
      <dgm:prSet/>
      <dgm:spPr/>
      <dgm:t>
        <a:bodyPr/>
        <a:lstStyle/>
        <a:p>
          <a:endParaRPr lang="en-DE"/>
        </a:p>
      </dgm:t>
    </dgm:pt>
    <dgm:pt modelId="{705291CE-2512-42BD-9177-1EB5919B8D65}">
      <dgm:prSet custT="1"/>
      <dgm:spPr/>
      <dgm:t>
        <a:bodyPr/>
        <a:lstStyle/>
        <a:p>
          <a:pPr>
            <a:buFont typeface="Symbol" panose="05050102010706020507" pitchFamily="18" charset="2"/>
            <a:buChar char=""/>
          </a:pPr>
          <a:r>
            <a:rPr lang="en-US" sz="1800" dirty="0"/>
            <a:t>Scales: Fan Out to per Player</a:t>
          </a:r>
          <a:endParaRPr lang="en-DE" sz="1800" dirty="0"/>
        </a:p>
      </dgm:t>
    </dgm:pt>
    <dgm:pt modelId="{DD2B29C2-DCD2-43E9-B1B8-9DE654835FC7}" type="parTrans" cxnId="{EB33D10D-D6F9-4339-A56D-601546D58FF7}">
      <dgm:prSet/>
      <dgm:spPr/>
      <dgm:t>
        <a:bodyPr/>
        <a:lstStyle/>
        <a:p>
          <a:endParaRPr lang="en-DE"/>
        </a:p>
      </dgm:t>
    </dgm:pt>
    <dgm:pt modelId="{E8F24CC6-B707-4ABB-8166-C49B5476AF4B}" type="sibTrans" cxnId="{EB33D10D-D6F9-4339-A56D-601546D58FF7}">
      <dgm:prSet/>
      <dgm:spPr/>
      <dgm:t>
        <a:bodyPr/>
        <a:lstStyle/>
        <a:p>
          <a:endParaRPr lang="en-DE"/>
        </a:p>
      </dgm:t>
    </dgm:pt>
    <dgm:pt modelId="{B01B0B74-EA93-44C5-80B8-6A5E210B16FD}">
      <dgm:prSet custT="1"/>
      <dgm:spPr/>
      <dgm:t>
        <a:bodyPr/>
        <a:lstStyle/>
        <a:p>
          <a:pPr>
            <a:buFont typeface="Symbol" panose="05050102010706020507" pitchFamily="18" charset="2"/>
            <a:buChar char=""/>
          </a:pPr>
          <a:r>
            <a:rPr lang="de-DE" sz="1800" dirty="0"/>
            <a:t>IO: None</a:t>
          </a:r>
          <a:endParaRPr lang="en-DE" sz="1800" dirty="0"/>
        </a:p>
      </dgm:t>
    </dgm:pt>
    <dgm:pt modelId="{5D8E58D7-C520-4365-AD03-A6CD489981F2}" type="parTrans" cxnId="{24C4A358-8D0F-45FB-BB70-E5E4B9D8F868}">
      <dgm:prSet/>
      <dgm:spPr/>
      <dgm:t>
        <a:bodyPr/>
        <a:lstStyle/>
        <a:p>
          <a:endParaRPr lang="en-DE"/>
        </a:p>
      </dgm:t>
    </dgm:pt>
    <dgm:pt modelId="{F24D0B28-A86F-4BE3-A4C6-C71A240CE021}" type="sibTrans" cxnId="{24C4A358-8D0F-45FB-BB70-E5E4B9D8F868}">
      <dgm:prSet/>
      <dgm:spPr/>
      <dgm:t>
        <a:bodyPr/>
        <a:lstStyle/>
        <a:p>
          <a:endParaRPr lang="en-DE"/>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4">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4">
        <dgm:presLayoutVars>
          <dgm:bulletEnabled val="1"/>
        </dgm:presLayoutVars>
      </dgm:prSet>
      <dgm:spPr/>
    </dgm:pt>
    <dgm:pt modelId="{6BA46904-CB7C-4538-BD49-D3891EF19552}" type="pres">
      <dgm:prSet presAssocID="{4259F840-24E7-476F-9F30-482E46395856}" presName="ConnectLine1" presStyleLbl="sibTrans1D1" presStyleIdx="0" presStyleCnt="4"/>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4"/>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4">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4">
        <dgm:presLayoutVars>
          <dgm:bulletEnabled val="1"/>
        </dgm:presLayoutVars>
      </dgm:prSet>
      <dgm:spPr/>
    </dgm:pt>
    <dgm:pt modelId="{080474C8-0FEA-4FD1-97F1-0978CFB4A37F}" type="pres">
      <dgm:prSet presAssocID="{E4033A39-DCC4-4038-9562-AEDDBBB37A99}" presName="ConnectLine1" presStyleLbl="sibTrans1D1" presStyleIdx="1" presStyleCnt="4"/>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4"/>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4">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4">
        <dgm:presLayoutVars>
          <dgm:bulletEnabled val="1"/>
        </dgm:presLayoutVars>
      </dgm:prSet>
      <dgm:spPr/>
    </dgm:pt>
    <dgm:pt modelId="{89759DE5-9F8A-470E-A6D8-F13BB4DEE93D}" type="pres">
      <dgm:prSet presAssocID="{87BF7896-20EA-4E8F-B6F4-A34EC5C9CB50}" presName="ConnectLine1" presStyleLbl="sibTrans1D1" presStyleIdx="2" presStyleCnt="4"/>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4"/>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4">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4">
        <dgm:presLayoutVars>
          <dgm:bulletEnabled val="1"/>
        </dgm:presLayoutVars>
      </dgm:prSet>
      <dgm:spPr/>
    </dgm:pt>
    <dgm:pt modelId="{FE9B27EB-7AC7-485A-9A55-41E8118F9EAF}" type="pres">
      <dgm:prSet presAssocID="{3DE6FF16-CA4D-4D34-ABEB-8BE6A40B5E52}" presName="ConnectLine1" presStyleLbl="sibTrans1D1" presStyleIdx="3" presStyleCnt="4"/>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4"/>
      <dgm:spPr/>
    </dgm:pt>
    <dgm:pt modelId="{69028BD0-349D-4B47-B1F4-B64C6478DE3C}" type="pres">
      <dgm:prSet presAssocID="{3DE6FF16-CA4D-4D34-ABEB-8BE6A40B5E52}"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EB33D10D-D6F9-4339-A56D-601546D58FF7}" srcId="{87BF7896-20EA-4E8F-B6F4-A34EC5C9CB50}" destId="{705291CE-2512-42BD-9177-1EB5919B8D65}" srcOrd="1" destOrd="0" parTransId="{DD2B29C2-DCD2-43E9-B1B8-9DE654835FC7}" sibTransId="{E8F24CC6-B707-4ABB-8166-C49B5476AF4B}"/>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6175CB2D-9F01-4646-A7F5-610A78544186}" type="presOf" srcId="{EE57E0AC-B6D3-42F8-AD4A-36BBA086575E}" destId="{1BB5FD64-47F9-47A3-911F-535BFE17A3B9}" srcOrd="0" destOrd="2" presId="urn:microsoft.com/office/officeart/2016/7/layout/RoundedRectangleTimeline"/>
    <dgm:cxn modelId="{D88F5139-A3BF-4F98-ABB0-AEE7243465CB}" type="presOf" srcId="{87BF7896-20EA-4E8F-B6F4-A34EC5C9CB50}" destId="{9D82041D-873A-4600-A9C7-C0A0ADFB138B}" srcOrd="0" destOrd="0" presId="urn:microsoft.com/office/officeart/2016/7/layout/RoundedRectangleTimeline"/>
    <dgm:cxn modelId="{F6918A5D-985C-4F10-A249-0845414A4052}" type="presOf" srcId="{923EAB8B-E0FE-4436-8694-5B0FCC8D1736}" destId="{1BB5FD64-47F9-47A3-911F-535BFE17A3B9}" srcOrd="0" destOrd="1"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D62B924F-63B2-45C3-B261-30A5FC82341C}" type="presOf" srcId="{705291CE-2512-42BD-9177-1EB5919B8D65}" destId="{80CDBBF8-C6B4-4166-87C1-DC9120CC7586}" srcOrd="0" destOrd="1"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BB7E9657-41A8-40D9-A41C-D64B09AB70F0}" srcId="{3DE6FF16-CA4D-4D34-ABEB-8BE6A40B5E52}" destId="{0B34EA39-2912-40DD-87A2-A240C85725A2}" srcOrd="4" destOrd="0" parTransId="{6B55E43A-EB3C-4315-9AB3-B54B7EB3E7E6}" sibTransId="{367DF6C7-EE83-4E4B-AD07-64FF2C7CFDF6}"/>
    <dgm:cxn modelId="{24C4A358-8D0F-45FB-BB70-E5E4B9D8F868}" srcId="{87BF7896-20EA-4E8F-B6F4-A34EC5C9CB50}" destId="{B01B0B74-EA93-44C5-80B8-6A5E210B16FD}" srcOrd="2" destOrd="0" parTransId="{5D8E58D7-C520-4365-AD03-A6CD489981F2}" sibTransId="{F24D0B28-A86F-4BE3-A4C6-C71A240CE021}"/>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9750EC8A-BDC6-446F-A21C-138ADF59C159}" srcId="{3DE6FF16-CA4D-4D34-ABEB-8BE6A40B5E52}" destId="{68B9D304-9669-4A14-91DF-323FBAEEC11A}" srcOrd="3" destOrd="0" parTransId="{C84C2F8B-B35E-4035-BDFE-935F77BFEC73}" sibTransId="{1B98E185-410B-4DE1-9811-7FB888C23FE4}"/>
    <dgm:cxn modelId="{C8CAF48F-322D-43C3-A68B-40DA904320AC}" type="presOf" srcId="{E5B2E815-0D19-41DC-B01B-4D608769620A}" destId="{196C9F68-3606-4282-A4C6-4485F1280B5F}" srcOrd="0" destOrd="0" presId="urn:microsoft.com/office/officeart/2016/7/layout/RoundedRectangleTimeline"/>
    <dgm:cxn modelId="{635F3EA8-780F-48B3-B74F-F586199AEF97}" type="presOf" srcId="{0B34EA39-2912-40DD-87A2-A240C85725A2}" destId="{1BB5FD64-47F9-47A3-911F-535BFE17A3B9}" srcOrd="0" destOrd="4" presId="urn:microsoft.com/office/officeart/2016/7/layout/RoundedRectangleTimeline"/>
    <dgm:cxn modelId="{FA1F3DAF-6287-4164-995C-6403E480017C}" type="presOf" srcId="{68B9D304-9669-4A14-91DF-323FBAEEC11A}" destId="{1BB5FD64-47F9-47A3-911F-535BFE17A3B9}" srcOrd="0" destOrd="3"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919182D0-568F-4A0A-8DA2-14B5E6E0EAA3}" srcId="{3DE6FF16-CA4D-4D34-ABEB-8BE6A40B5E52}" destId="{EE57E0AC-B6D3-42F8-AD4A-36BBA086575E}" srcOrd="2" destOrd="0" parTransId="{2D672B1B-C048-4553-A1FE-90518BCB353D}" sibTransId="{FC09C1D3-3FDD-43C3-AED9-8079DC4218AA}"/>
    <dgm:cxn modelId="{42EE41D1-3C16-4937-BB38-B076896C09A0}" srcId="{E5B2E815-0D19-41DC-B01B-4D608769620A}" destId="{4259F840-24E7-476F-9F30-482E46395856}" srcOrd="0" destOrd="0" parTransId="{FCE8068D-7E50-4749-A8D0-ADEDAC5637B3}" sibTransId="{DCC444A4-F20A-48F5-A61E-47BFFF185A57}"/>
    <dgm:cxn modelId="{97D936D4-65AD-4507-9C41-5F638C474937}" type="presOf" srcId="{B01B0B74-EA93-44C5-80B8-6A5E210B16FD}" destId="{80CDBBF8-C6B4-4166-87C1-DC9120CC7586}" srcOrd="0" destOrd="2" presId="urn:microsoft.com/office/officeart/2016/7/layout/RoundedRectangleTimeline"/>
    <dgm:cxn modelId="{24CBD8DE-B418-4C92-BBC2-3EBC201667FA}" srcId="{3DE6FF16-CA4D-4D34-ABEB-8BE6A40B5E52}" destId="{923EAB8B-E0FE-4436-8694-5B0FCC8D1736}" srcOrd="1" destOrd="0" parTransId="{9AD600A0-D90B-45ED-B2A9-99DBE195BE96}" sibTransId="{7DFF9680-8B0D-40A1-8C74-8C16D092B7A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ED75FF-32F2-4ED6-B9B5-D405D0307A7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0632D2-0B63-42E4-A3F4-D9D622A03A2C}">
      <dgm:prSet/>
      <dgm:spPr/>
      <dgm:t>
        <a:bodyPr/>
        <a:lstStyle/>
        <a:p>
          <a:pPr>
            <a:defRPr b="1"/>
          </a:pPr>
          <a:r>
            <a:rPr lang="en-US"/>
            <a:t>Logical Partition</a:t>
          </a:r>
        </a:p>
      </dgm:t>
    </dgm:pt>
    <dgm:pt modelId="{A700D119-D56B-4900-A6EB-E8B2C7EAA741}" type="parTrans" cxnId="{B5AE0997-310A-4A10-A07D-966498816B28}">
      <dgm:prSet/>
      <dgm:spPr/>
      <dgm:t>
        <a:bodyPr/>
        <a:lstStyle/>
        <a:p>
          <a:endParaRPr lang="en-US"/>
        </a:p>
      </dgm:t>
    </dgm:pt>
    <dgm:pt modelId="{23C138D0-D8A3-4E1A-BCA5-B34AA734DB93}" type="sibTrans" cxnId="{B5AE0997-310A-4A10-A07D-966498816B28}">
      <dgm:prSet/>
      <dgm:spPr/>
      <dgm:t>
        <a:bodyPr/>
        <a:lstStyle/>
        <a:p>
          <a:endParaRPr lang="en-US"/>
        </a:p>
      </dgm:t>
    </dgm:pt>
    <dgm:pt modelId="{36A12B96-24DC-4106-95CB-943A311DBFAF}">
      <dgm:prSet/>
      <dgm:spPr/>
      <dgm:t>
        <a:bodyPr/>
        <a:lstStyle/>
        <a:p>
          <a:r>
            <a:rPr lang="en-US"/>
            <a:t>Splits Data into groups</a:t>
          </a:r>
        </a:p>
      </dgm:t>
    </dgm:pt>
    <dgm:pt modelId="{1FA83A7F-C9B3-4BAD-AF0A-506F98C0F8F4}" type="parTrans" cxnId="{BDD50388-CFD9-40F9-93D8-EE76D8B2A4CC}">
      <dgm:prSet/>
      <dgm:spPr/>
      <dgm:t>
        <a:bodyPr/>
        <a:lstStyle/>
        <a:p>
          <a:endParaRPr lang="en-US"/>
        </a:p>
      </dgm:t>
    </dgm:pt>
    <dgm:pt modelId="{6F0C08AE-FA0F-473B-B027-5DA5F0BDE0E3}" type="sibTrans" cxnId="{BDD50388-CFD9-40F9-93D8-EE76D8B2A4CC}">
      <dgm:prSet/>
      <dgm:spPr/>
      <dgm:t>
        <a:bodyPr/>
        <a:lstStyle/>
        <a:p>
          <a:endParaRPr lang="en-US"/>
        </a:p>
      </dgm:t>
    </dgm:pt>
    <dgm:pt modelId="{21F43D29-B735-4B54-9CFD-29D9959A338B}">
      <dgm:prSet/>
      <dgm:spPr/>
      <dgm:t>
        <a:bodyPr/>
        <a:lstStyle/>
        <a:p>
          <a:r>
            <a:rPr lang="en-US"/>
            <a:t>Partition Key</a:t>
          </a:r>
        </a:p>
      </dgm:t>
    </dgm:pt>
    <dgm:pt modelId="{4129F600-BC27-4F5D-926A-59BF8106BD08}" type="parTrans" cxnId="{6E2E1F91-BBA3-4B83-BD15-BCE0BD1471DD}">
      <dgm:prSet/>
      <dgm:spPr/>
      <dgm:t>
        <a:bodyPr/>
        <a:lstStyle/>
        <a:p>
          <a:endParaRPr lang="en-US"/>
        </a:p>
      </dgm:t>
    </dgm:pt>
    <dgm:pt modelId="{257A596D-98B9-40C4-9356-D38D94D4AED2}" type="sibTrans" cxnId="{6E2E1F91-BBA3-4B83-BD15-BCE0BD1471DD}">
      <dgm:prSet/>
      <dgm:spPr/>
      <dgm:t>
        <a:bodyPr/>
        <a:lstStyle/>
        <a:p>
          <a:endParaRPr lang="en-US"/>
        </a:p>
      </dgm:t>
    </dgm:pt>
    <dgm:pt modelId="{86827DB8-A8E6-428A-B28A-2510571537B4}">
      <dgm:prSet/>
      <dgm:spPr/>
      <dgm:t>
        <a:bodyPr/>
        <a:lstStyle/>
        <a:p>
          <a:r>
            <a:rPr lang="en-US"/>
            <a:t>&lt; 20GB size</a:t>
          </a:r>
        </a:p>
      </dgm:t>
    </dgm:pt>
    <dgm:pt modelId="{09BCD6E9-740F-4A0D-B81E-F85C30C7DA87}" type="parTrans" cxnId="{E1B37484-4EC1-4C32-9D90-619313028A99}">
      <dgm:prSet/>
      <dgm:spPr/>
      <dgm:t>
        <a:bodyPr/>
        <a:lstStyle/>
        <a:p>
          <a:endParaRPr lang="en-US"/>
        </a:p>
      </dgm:t>
    </dgm:pt>
    <dgm:pt modelId="{5BC84FD9-82C8-43BB-9D4C-245F42B397FC}" type="sibTrans" cxnId="{E1B37484-4EC1-4C32-9D90-619313028A99}">
      <dgm:prSet/>
      <dgm:spPr/>
      <dgm:t>
        <a:bodyPr/>
        <a:lstStyle/>
        <a:p>
          <a:endParaRPr lang="en-US"/>
        </a:p>
      </dgm:t>
    </dgm:pt>
    <dgm:pt modelId="{78A382EA-DBBB-4CD5-95FA-7FACD1B717BE}">
      <dgm:prSet/>
      <dgm:spPr/>
      <dgm:t>
        <a:bodyPr/>
        <a:lstStyle/>
        <a:p>
          <a:pPr>
            <a:defRPr b="1"/>
          </a:pPr>
          <a:r>
            <a:rPr lang="en-US"/>
            <a:t>Physical Partition</a:t>
          </a:r>
        </a:p>
      </dgm:t>
    </dgm:pt>
    <dgm:pt modelId="{F409A06E-9FAC-477F-B736-D7AE9FE94BB8}" type="parTrans" cxnId="{9085F5F1-3BB5-4908-8BDF-54C6D7E0111B}">
      <dgm:prSet/>
      <dgm:spPr/>
      <dgm:t>
        <a:bodyPr/>
        <a:lstStyle/>
        <a:p>
          <a:endParaRPr lang="en-US"/>
        </a:p>
      </dgm:t>
    </dgm:pt>
    <dgm:pt modelId="{F18A856C-7BB8-4486-B7BB-87F7A3726FF0}" type="sibTrans" cxnId="{9085F5F1-3BB5-4908-8BDF-54C6D7E0111B}">
      <dgm:prSet/>
      <dgm:spPr/>
      <dgm:t>
        <a:bodyPr/>
        <a:lstStyle/>
        <a:p>
          <a:endParaRPr lang="en-US"/>
        </a:p>
      </dgm:t>
    </dgm:pt>
    <dgm:pt modelId="{6029D5B7-873D-43F9-90FE-918381ECB0AE}">
      <dgm:prSet/>
      <dgm:spPr/>
      <dgm:t>
        <a:bodyPr/>
        <a:lstStyle/>
        <a:p>
          <a:r>
            <a:rPr lang="en-US"/>
            <a:t>Hardware</a:t>
          </a:r>
        </a:p>
      </dgm:t>
    </dgm:pt>
    <dgm:pt modelId="{33B00290-86B8-478A-B390-51AE87582C2F}" type="parTrans" cxnId="{34180C1B-5A06-4E97-941C-48F0A63D194A}">
      <dgm:prSet/>
      <dgm:spPr/>
      <dgm:t>
        <a:bodyPr/>
        <a:lstStyle/>
        <a:p>
          <a:endParaRPr lang="en-US"/>
        </a:p>
      </dgm:t>
    </dgm:pt>
    <dgm:pt modelId="{BD34F054-A3A5-4EED-B5DB-F284B9C7065C}" type="sibTrans" cxnId="{34180C1B-5A06-4E97-941C-48F0A63D194A}">
      <dgm:prSet/>
      <dgm:spPr/>
      <dgm:t>
        <a:bodyPr/>
        <a:lstStyle/>
        <a:p>
          <a:endParaRPr lang="en-US"/>
        </a:p>
      </dgm:t>
    </dgm:pt>
    <dgm:pt modelId="{47DDEAEF-233B-4036-80F2-D1373237D3DC}">
      <dgm:prSet/>
      <dgm:spPr/>
      <dgm:t>
        <a:bodyPr/>
        <a:lstStyle/>
        <a:p>
          <a:r>
            <a:rPr lang="en-US"/>
            <a:t>Max 10.000 RU/s</a:t>
          </a:r>
        </a:p>
      </dgm:t>
    </dgm:pt>
    <dgm:pt modelId="{FCA6F960-93D7-45DB-975B-EA537E34AC4A}" type="parTrans" cxnId="{73BAF0F0-42B5-4888-A51A-FFFC2858E441}">
      <dgm:prSet/>
      <dgm:spPr/>
      <dgm:t>
        <a:bodyPr/>
        <a:lstStyle/>
        <a:p>
          <a:endParaRPr lang="en-US"/>
        </a:p>
      </dgm:t>
    </dgm:pt>
    <dgm:pt modelId="{A55DA318-2189-48DC-A042-C99FA41C6B24}" type="sibTrans" cxnId="{73BAF0F0-42B5-4888-A51A-FFFC2858E441}">
      <dgm:prSet/>
      <dgm:spPr/>
      <dgm:t>
        <a:bodyPr/>
        <a:lstStyle/>
        <a:p>
          <a:endParaRPr lang="en-US"/>
        </a:p>
      </dgm:t>
    </dgm:pt>
    <dgm:pt modelId="{D2E3AB7D-2E06-44EC-A84E-AEAA2B4B9B17}">
      <dgm:prSet/>
      <dgm:spPr/>
      <dgm:t>
        <a:bodyPr/>
        <a:lstStyle/>
        <a:p>
          <a:r>
            <a:rPr lang="en-US"/>
            <a:t>Runs at least one Logical Partition</a:t>
          </a:r>
        </a:p>
      </dgm:t>
    </dgm:pt>
    <dgm:pt modelId="{DAA1F06C-B912-428C-A003-BF8045ACF089}" type="parTrans" cxnId="{2AD810AA-44D1-4439-9883-4A922AFC9B48}">
      <dgm:prSet/>
      <dgm:spPr/>
      <dgm:t>
        <a:bodyPr/>
        <a:lstStyle/>
        <a:p>
          <a:endParaRPr lang="en-US"/>
        </a:p>
      </dgm:t>
    </dgm:pt>
    <dgm:pt modelId="{F2DB76DC-8626-4492-9911-360325B39E8C}" type="sibTrans" cxnId="{2AD810AA-44D1-4439-9883-4A922AFC9B48}">
      <dgm:prSet/>
      <dgm:spPr/>
      <dgm:t>
        <a:bodyPr/>
        <a:lstStyle/>
        <a:p>
          <a:endParaRPr lang="en-US"/>
        </a:p>
      </dgm:t>
    </dgm:pt>
    <dgm:pt modelId="{2245E559-CEEB-4C3A-B4F3-47BD04870E33}" type="pres">
      <dgm:prSet presAssocID="{5EED75FF-32F2-4ED6-B9B5-D405D0307A7F}" presName="root" presStyleCnt="0">
        <dgm:presLayoutVars>
          <dgm:dir/>
          <dgm:resizeHandles val="exact"/>
        </dgm:presLayoutVars>
      </dgm:prSet>
      <dgm:spPr/>
    </dgm:pt>
    <dgm:pt modelId="{452408F8-C129-4F46-943D-11112225A017}" type="pres">
      <dgm:prSet presAssocID="{690632D2-0B63-42E4-A3F4-D9D622A03A2C}" presName="compNode" presStyleCnt="0"/>
      <dgm:spPr/>
    </dgm:pt>
    <dgm:pt modelId="{A0D371FF-7083-4489-BDD9-3FAF347D9A54}" type="pres">
      <dgm:prSet presAssocID="{690632D2-0B63-42E4-A3F4-D9D622A03A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B9FBF09-4CE3-48D2-AE60-7203BA104F9D}" type="pres">
      <dgm:prSet presAssocID="{690632D2-0B63-42E4-A3F4-D9D622A03A2C}" presName="iconSpace" presStyleCnt="0"/>
      <dgm:spPr/>
    </dgm:pt>
    <dgm:pt modelId="{ADDCC1BD-0715-4D6C-B68A-F213DE270FF0}" type="pres">
      <dgm:prSet presAssocID="{690632D2-0B63-42E4-A3F4-D9D622A03A2C}" presName="parTx" presStyleLbl="revTx" presStyleIdx="0" presStyleCnt="4">
        <dgm:presLayoutVars>
          <dgm:chMax val="0"/>
          <dgm:chPref val="0"/>
        </dgm:presLayoutVars>
      </dgm:prSet>
      <dgm:spPr/>
    </dgm:pt>
    <dgm:pt modelId="{021CACF1-D12F-479B-B018-60CA1EA7DD7E}" type="pres">
      <dgm:prSet presAssocID="{690632D2-0B63-42E4-A3F4-D9D622A03A2C}" presName="txSpace" presStyleCnt="0"/>
      <dgm:spPr/>
    </dgm:pt>
    <dgm:pt modelId="{126A5F77-8F6E-448D-BD63-00A5CA6A4D53}" type="pres">
      <dgm:prSet presAssocID="{690632D2-0B63-42E4-A3F4-D9D622A03A2C}" presName="desTx" presStyleLbl="revTx" presStyleIdx="1" presStyleCnt="4">
        <dgm:presLayoutVars/>
      </dgm:prSet>
      <dgm:spPr/>
    </dgm:pt>
    <dgm:pt modelId="{5AE97B11-7A34-458F-9CCB-9144A2EB4B5E}" type="pres">
      <dgm:prSet presAssocID="{23C138D0-D8A3-4E1A-BCA5-B34AA734DB93}" presName="sibTrans" presStyleCnt="0"/>
      <dgm:spPr/>
    </dgm:pt>
    <dgm:pt modelId="{04C71E33-82DF-4662-ABD9-C010AECC6369}" type="pres">
      <dgm:prSet presAssocID="{78A382EA-DBBB-4CD5-95FA-7FACD1B717BE}" presName="compNode" presStyleCnt="0"/>
      <dgm:spPr/>
    </dgm:pt>
    <dgm:pt modelId="{6DF5A664-12BC-43B1-9523-E32F13D61CE8}" type="pres">
      <dgm:prSet presAssocID="{78A382EA-DBBB-4CD5-95FA-7FACD1B717B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CAB79AAB-BFE5-4B68-B873-87DC1D8BF19B}" type="pres">
      <dgm:prSet presAssocID="{78A382EA-DBBB-4CD5-95FA-7FACD1B717BE}" presName="iconSpace" presStyleCnt="0"/>
      <dgm:spPr/>
    </dgm:pt>
    <dgm:pt modelId="{DF10706A-1F13-40ED-A3E8-6B4DD295C6B8}" type="pres">
      <dgm:prSet presAssocID="{78A382EA-DBBB-4CD5-95FA-7FACD1B717BE}" presName="parTx" presStyleLbl="revTx" presStyleIdx="2" presStyleCnt="4">
        <dgm:presLayoutVars>
          <dgm:chMax val="0"/>
          <dgm:chPref val="0"/>
        </dgm:presLayoutVars>
      </dgm:prSet>
      <dgm:spPr/>
    </dgm:pt>
    <dgm:pt modelId="{682EDFE4-BB49-4635-9728-157221C2AFDB}" type="pres">
      <dgm:prSet presAssocID="{78A382EA-DBBB-4CD5-95FA-7FACD1B717BE}" presName="txSpace" presStyleCnt="0"/>
      <dgm:spPr/>
    </dgm:pt>
    <dgm:pt modelId="{350E0828-07D0-4B96-8928-648CC3881F95}" type="pres">
      <dgm:prSet presAssocID="{78A382EA-DBBB-4CD5-95FA-7FACD1B717BE}" presName="desTx" presStyleLbl="revTx" presStyleIdx="3" presStyleCnt="4">
        <dgm:presLayoutVars/>
      </dgm:prSet>
      <dgm:spPr/>
    </dgm:pt>
  </dgm:ptLst>
  <dgm:cxnLst>
    <dgm:cxn modelId="{5D324809-3E12-4D4F-AD13-905975EA4D5D}" type="presOf" srcId="{D2E3AB7D-2E06-44EC-A84E-AEAA2B4B9B17}" destId="{350E0828-07D0-4B96-8928-648CC3881F95}" srcOrd="0" destOrd="2" presId="urn:microsoft.com/office/officeart/2018/2/layout/IconLabelDescriptionList"/>
    <dgm:cxn modelId="{34180C1B-5A06-4E97-941C-48F0A63D194A}" srcId="{78A382EA-DBBB-4CD5-95FA-7FACD1B717BE}" destId="{6029D5B7-873D-43F9-90FE-918381ECB0AE}" srcOrd="0" destOrd="0" parTransId="{33B00290-86B8-478A-B390-51AE87582C2F}" sibTransId="{BD34F054-A3A5-4EED-B5DB-F284B9C7065C}"/>
    <dgm:cxn modelId="{B654852E-F43A-4C2A-907A-48531CCC0E20}" type="presOf" srcId="{21F43D29-B735-4B54-9CFD-29D9959A338B}" destId="{126A5F77-8F6E-448D-BD63-00A5CA6A4D53}" srcOrd="0" destOrd="1" presId="urn:microsoft.com/office/officeart/2018/2/layout/IconLabelDescriptionList"/>
    <dgm:cxn modelId="{55C60639-8215-4747-A914-A7BB92F9BD11}" type="presOf" srcId="{47DDEAEF-233B-4036-80F2-D1373237D3DC}" destId="{350E0828-07D0-4B96-8928-648CC3881F95}" srcOrd="0" destOrd="1" presId="urn:microsoft.com/office/officeart/2018/2/layout/IconLabelDescriptionList"/>
    <dgm:cxn modelId="{45D31B51-37F7-437F-AD36-16ABBBD3DAF7}" type="presOf" srcId="{36A12B96-24DC-4106-95CB-943A311DBFAF}" destId="{126A5F77-8F6E-448D-BD63-00A5CA6A4D53}" srcOrd="0" destOrd="0" presId="urn:microsoft.com/office/officeart/2018/2/layout/IconLabelDescriptionList"/>
    <dgm:cxn modelId="{F62AC77F-27A3-4C64-8C9B-3B89EF933FA1}" type="presOf" srcId="{690632D2-0B63-42E4-A3F4-D9D622A03A2C}" destId="{ADDCC1BD-0715-4D6C-B68A-F213DE270FF0}" srcOrd="0" destOrd="0" presId="urn:microsoft.com/office/officeart/2018/2/layout/IconLabelDescriptionList"/>
    <dgm:cxn modelId="{E1B37484-4EC1-4C32-9D90-619313028A99}" srcId="{690632D2-0B63-42E4-A3F4-D9D622A03A2C}" destId="{86827DB8-A8E6-428A-B28A-2510571537B4}" srcOrd="1" destOrd="0" parTransId="{09BCD6E9-740F-4A0D-B81E-F85C30C7DA87}" sibTransId="{5BC84FD9-82C8-43BB-9D4C-245F42B397FC}"/>
    <dgm:cxn modelId="{BDD50388-CFD9-40F9-93D8-EE76D8B2A4CC}" srcId="{690632D2-0B63-42E4-A3F4-D9D622A03A2C}" destId="{36A12B96-24DC-4106-95CB-943A311DBFAF}" srcOrd="0" destOrd="0" parTransId="{1FA83A7F-C9B3-4BAD-AF0A-506F98C0F8F4}" sibTransId="{6F0C08AE-FA0F-473B-B027-5DA5F0BDE0E3}"/>
    <dgm:cxn modelId="{6E2E1F91-BBA3-4B83-BD15-BCE0BD1471DD}" srcId="{36A12B96-24DC-4106-95CB-943A311DBFAF}" destId="{21F43D29-B735-4B54-9CFD-29D9959A338B}" srcOrd="0" destOrd="0" parTransId="{4129F600-BC27-4F5D-926A-59BF8106BD08}" sibTransId="{257A596D-98B9-40C4-9356-D38D94D4AED2}"/>
    <dgm:cxn modelId="{B5AE0997-310A-4A10-A07D-966498816B28}" srcId="{5EED75FF-32F2-4ED6-B9B5-D405D0307A7F}" destId="{690632D2-0B63-42E4-A3F4-D9D622A03A2C}" srcOrd="0" destOrd="0" parTransId="{A700D119-D56B-4900-A6EB-E8B2C7EAA741}" sibTransId="{23C138D0-D8A3-4E1A-BCA5-B34AA734DB93}"/>
    <dgm:cxn modelId="{0781E19E-A711-421E-8329-C1AA60381E09}" type="presOf" srcId="{6029D5B7-873D-43F9-90FE-918381ECB0AE}" destId="{350E0828-07D0-4B96-8928-648CC3881F95}" srcOrd="0" destOrd="0" presId="urn:microsoft.com/office/officeart/2018/2/layout/IconLabelDescriptionList"/>
    <dgm:cxn modelId="{92333F9F-CC75-4E3C-B0DB-A4AF574EDC90}" type="presOf" srcId="{5EED75FF-32F2-4ED6-B9B5-D405D0307A7F}" destId="{2245E559-CEEB-4C3A-B4F3-47BD04870E33}" srcOrd="0" destOrd="0" presId="urn:microsoft.com/office/officeart/2018/2/layout/IconLabelDescriptionList"/>
    <dgm:cxn modelId="{424571A0-3C06-418F-AC38-4AAC23AF692E}" type="presOf" srcId="{78A382EA-DBBB-4CD5-95FA-7FACD1B717BE}" destId="{DF10706A-1F13-40ED-A3E8-6B4DD295C6B8}" srcOrd="0" destOrd="0" presId="urn:microsoft.com/office/officeart/2018/2/layout/IconLabelDescriptionList"/>
    <dgm:cxn modelId="{2AD810AA-44D1-4439-9883-4A922AFC9B48}" srcId="{78A382EA-DBBB-4CD5-95FA-7FACD1B717BE}" destId="{D2E3AB7D-2E06-44EC-A84E-AEAA2B4B9B17}" srcOrd="2" destOrd="0" parTransId="{DAA1F06C-B912-428C-A003-BF8045ACF089}" sibTransId="{F2DB76DC-8626-4492-9911-360325B39E8C}"/>
    <dgm:cxn modelId="{2980C1C2-3243-4936-9F8A-BE7CBA36E7A9}" type="presOf" srcId="{86827DB8-A8E6-428A-B28A-2510571537B4}" destId="{126A5F77-8F6E-448D-BD63-00A5CA6A4D53}" srcOrd="0" destOrd="2" presId="urn:microsoft.com/office/officeart/2018/2/layout/IconLabelDescriptionList"/>
    <dgm:cxn modelId="{73BAF0F0-42B5-4888-A51A-FFFC2858E441}" srcId="{78A382EA-DBBB-4CD5-95FA-7FACD1B717BE}" destId="{47DDEAEF-233B-4036-80F2-D1373237D3DC}" srcOrd="1" destOrd="0" parTransId="{FCA6F960-93D7-45DB-975B-EA537E34AC4A}" sibTransId="{A55DA318-2189-48DC-A042-C99FA41C6B24}"/>
    <dgm:cxn modelId="{9085F5F1-3BB5-4908-8BDF-54C6D7E0111B}" srcId="{5EED75FF-32F2-4ED6-B9B5-D405D0307A7F}" destId="{78A382EA-DBBB-4CD5-95FA-7FACD1B717BE}" srcOrd="1" destOrd="0" parTransId="{F409A06E-9FAC-477F-B736-D7AE9FE94BB8}" sibTransId="{F18A856C-7BB8-4486-B7BB-87F7A3726FF0}"/>
    <dgm:cxn modelId="{9D5E25A9-2D8B-4DB0-9F5D-FA7F0B1D2449}" type="presParOf" srcId="{2245E559-CEEB-4C3A-B4F3-47BD04870E33}" destId="{452408F8-C129-4F46-943D-11112225A017}" srcOrd="0" destOrd="0" presId="urn:microsoft.com/office/officeart/2018/2/layout/IconLabelDescriptionList"/>
    <dgm:cxn modelId="{69CA6FC5-2195-47C1-85EB-02B78F1BE42C}" type="presParOf" srcId="{452408F8-C129-4F46-943D-11112225A017}" destId="{A0D371FF-7083-4489-BDD9-3FAF347D9A54}" srcOrd="0" destOrd="0" presId="urn:microsoft.com/office/officeart/2018/2/layout/IconLabelDescriptionList"/>
    <dgm:cxn modelId="{FEC6BA44-D075-412C-9DCC-2A89C1A16268}" type="presParOf" srcId="{452408F8-C129-4F46-943D-11112225A017}" destId="{AB9FBF09-4CE3-48D2-AE60-7203BA104F9D}" srcOrd="1" destOrd="0" presId="urn:microsoft.com/office/officeart/2018/2/layout/IconLabelDescriptionList"/>
    <dgm:cxn modelId="{7AB319B0-DD58-42E9-897A-8794775C7B1D}" type="presParOf" srcId="{452408F8-C129-4F46-943D-11112225A017}" destId="{ADDCC1BD-0715-4D6C-B68A-F213DE270FF0}" srcOrd="2" destOrd="0" presId="urn:microsoft.com/office/officeart/2018/2/layout/IconLabelDescriptionList"/>
    <dgm:cxn modelId="{D5B7ADCB-42A4-4900-B80A-5E1DC52F6648}" type="presParOf" srcId="{452408F8-C129-4F46-943D-11112225A017}" destId="{021CACF1-D12F-479B-B018-60CA1EA7DD7E}" srcOrd="3" destOrd="0" presId="urn:microsoft.com/office/officeart/2018/2/layout/IconLabelDescriptionList"/>
    <dgm:cxn modelId="{B3B3E995-FB58-4C1A-AF88-C45DEB9CF172}" type="presParOf" srcId="{452408F8-C129-4F46-943D-11112225A017}" destId="{126A5F77-8F6E-448D-BD63-00A5CA6A4D53}" srcOrd="4" destOrd="0" presId="urn:microsoft.com/office/officeart/2018/2/layout/IconLabelDescriptionList"/>
    <dgm:cxn modelId="{04C4B385-58B2-4773-8B92-27E82AD71067}" type="presParOf" srcId="{2245E559-CEEB-4C3A-B4F3-47BD04870E33}" destId="{5AE97B11-7A34-458F-9CCB-9144A2EB4B5E}" srcOrd="1" destOrd="0" presId="urn:microsoft.com/office/officeart/2018/2/layout/IconLabelDescriptionList"/>
    <dgm:cxn modelId="{CA3BCA6A-6068-43FB-9D7F-FBAD1F46D4CB}" type="presParOf" srcId="{2245E559-CEEB-4C3A-B4F3-47BD04870E33}" destId="{04C71E33-82DF-4662-ABD9-C010AECC6369}" srcOrd="2" destOrd="0" presId="urn:microsoft.com/office/officeart/2018/2/layout/IconLabelDescriptionList"/>
    <dgm:cxn modelId="{8AA8E8C0-8B88-4B99-917A-BE8084BCC487}" type="presParOf" srcId="{04C71E33-82DF-4662-ABD9-C010AECC6369}" destId="{6DF5A664-12BC-43B1-9523-E32F13D61CE8}" srcOrd="0" destOrd="0" presId="urn:microsoft.com/office/officeart/2018/2/layout/IconLabelDescriptionList"/>
    <dgm:cxn modelId="{5CE4EF2E-81C4-4E8D-8A1F-DCBD92B6E0E8}" type="presParOf" srcId="{04C71E33-82DF-4662-ABD9-C010AECC6369}" destId="{CAB79AAB-BFE5-4B68-B873-87DC1D8BF19B}" srcOrd="1" destOrd="0" presId="urn:microsoft.com/office/officeart/2018/2/layout/IconLabelDescriptionList"/>
    <dgm:cxn modelId="{F4B6CBC5-F5B5-48F4-89DE-659682FE5F35}" type="presParOf" srcId="{04C71E33-82DF-4662-ABD9-C010AECC6369}" destId="{DF10706A-1F13-40ED-A3E8-6B4DD295C6B8}" srcOrd="2" destOrd="0" presId="urn:microsoft.com/office/officeart/2018/2/layout/IconLabelDescriptionList"/>
    <dgm:cxn modelId="{40F07D46-5AE2-4C8C-B519-4536697FFC3A}" type="presParOf" srcId="{04C71E33-82DF-4662-ABD9-C010AECC6369}" destId="{682EDFE4-BB49-4635-9728-157221C2AFDB}" srcOrd="3" destOrd="0" presId="urn:microsoft.com/office/officeart/2018/2/layout/IconLabelDescriptionList"/>
    <dgm:cxn modelId="{7DB335EF-E5CF-4D75-96E5-9369F5005BA8}" type="presParOf" srcId="{04C71E33-82DF-4662-ABD9-C010AECC6369}" destId="{350E0828-07D0-4B96-8928-648CC3881F9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User</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Isolated per Player</a:t>
          </a:r>
          <a:br>
            <a:rPr lang="en-US" sz="1800" kern="1200" dirty="0">
              <a:latin typeface="+mn-lt"/>
            </a:rPr>
          </a:br>
          <a:r>
            <a:rPr lang="en-US" sz="1800" kern="1200" dirty="0">
              <a:latin typeface="+mn-lt"/>
            </a:rPr>
            <a:t>Login Service </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Match/Lobby</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Isolated to a small group of Player</a:t>
          </a:r>
          <a:br>
            <a:rPr lang="en-US" sz="1800" kern="1200" dirty="0">
              <a:latin typeface="+mn-lt"/>
            </a:rPr>
          </a:br>
          <a:r>
            <a:rPr lang="en-US" sz="1800" kern="1200" dirty="0">
              <a:latin typeface="+mn-lt"/>
            </a:rPr>
            <a:t>Guild Chat</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Map Section</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Isolated per Map Section</a:t>
          </a:r>
        </a:p>
        <a:p>
          <a:pPr marL="0" lvl="0" indent="0" algn="ctr" defTabSz="800100">
            <a:lnSpc>
              <a:spcPct val="90000"/>
            </a:lnSpc>
            <a:spcBef>
              <a:spcPct val="0"/>
            </a:spcBef>
            <a:spcAft>
              <a:spcPct val="35000"/>
            </a:spcAft>
            <a:buFont typeface="Symbol" panose="05050102010706020507" pitchFamily="18" charset="2"/>
            <a:buNone/>
          </a:pPr>
          <a:r>
            <a:rPr lang="en-US" sz="1800" kern="1200" dirty="0"/>
            <a:t>Map Data</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Map</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Isolated per Map</a:t>
          </a:r>
        </a:p>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Shout Chat.</a:t>
          </a: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Singleton</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All Player want the same Information</a:t>
          </a:r>
        </a:p>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World Chat, News</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783501" y="802383"/>
          <a:ext cx="397986" cy="2375095"/>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Login Service</a:t>
          </a:r>
        </a:p>
      </dsp:txBody>
      <dsp:txXfrm rot="5400000">
        <a:off x="814375" y="1810365"/>
        <a:ext cx="2355667" cy="359130"/>
      </dsp:txXfrm>
    </dsp:sp>
    <dsp:sp modelId="{45A02F84-C6CB-43F5-AEE4-3EA66C2BD25F}">
      <dsp:nvSpPr>
        <dsp:cNvPr id="0" name=""/>
        <dsp:cNvSpPr/>
      </dsp:nvSpPr>
      <dsp:spPr>
        <a:xfrm>
          <a:off x="3249" y="0"/>
          <a:ext cx="3958491"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Player (isolation): Delay is fine</a:t>
          </a:r>
          <a:br>
            <a:rPr lang="en-US" sz="1800" kern="1200" dirty="0">
              <a:latin typeface="+mn-lt"/>
            </a:rPr>
          </a:br>
          <a:r>
            <a:rPr lang="en-US" sz="1800" kern="1200" dirty="0">
              <a:latin typeface="+mn-lt"/>
            </a:rPr>
            <a:t>IO: NoSQL DB – </a:t>
          </a:r>
          <a:br>
            <a:rPr lang="en-US" sz="1800" kern="1200" dirty="0">
              <a:latin typeface="+mn-lt"/>
            </a:rPr>
          </a:br>
          <a:r>
            <a:rPr lang="en-US" sz="1800" kern="1200" dirty="0">
              <a:latin typeface="+mn-lt"/>
            </a:rPr>
            <a:t>with Document per Player</a:t>
          </a:r>
          <a:br>
            <a:rPr lang="en-US" sz="1800" kern="1200" dirty="0">
              <a:latin typeface="+mn-lt"/>
            </a:rPr>
          </a:br>
          <a:endParaRPr lang="en-US" sz="1800" kern="1200" dirty="0">
            <a:latin typeface="+mn-lt"/>
          </a:endParaRPr>
        </a:p>
      </dsp:txBody>
      <dsp:txXfrm>
        <a:off x="3249" y="0"/>
        <a:ext cx="3958491" cy="1392951"/>
      </dsp:txXfrm>
    </dsp:sp>
    <dsp:sp modelId="{6BA46904-CB7C-4538-BD49-D3891EF19552}">
      <dsp:nvSpPr>
        <dsp:cNvPr id="0" name=""/>
        <dsp:cNvSpPr/>
      </dsp:nvSpPr>
      <dsp:spPr>
        <a:xfrm>
          <a:off x="1982494"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942696"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3170042" y="1790937"/>
          <a:ext cx="2375095" cy="397986"/>
        </a:xfrm>
        <a:prstGeom prst="rect">
          <a:avLst/>
        </a:prstGeom>
        <a:solidFill>
          <a:schemeClr val="accent5">
            <a:hueOff val="120002"/>
            <a:satOff val="2897"/>
            <a:lumOff val="-13987"/>
            <a:alphaOff val="0"/>
          </a:schemeClr>
        </a:solidFill>
        <a:ln w="12700" cap="flat" cmpd="sng" algn="ctr">
          <a:solidFill>
            <a:schemeClr val="accent5">
              <a:hueOff val="120002"/>
              <a:satOff val="2897"/>
              <a:lumOff val="-139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Private Chat</a:t>
          </a:r>
        </a:p>
      </dsp:txBody>
      <dsp:txXfrm>
        <a:off x="3170042" y="1790937"/>
        <a:ext cx="2375095" cy="397986"/>
      </dsp:txXfrm>
    </dsp:sp>
    <dsp:sp modelId="{FEBD3C2A-A340-470A-A475-AE614EA07678}">
      <dsp:nvSpPr>
        <dsp:cNvPr id="0" name=""/>
        <dsp:cNvSpPr/>
      </dsp:nvSpPr>
      <dsp:spPr>
        <a:xfrm>
          <a:off x="2378344" y="2586910"/>
          <a:ext cx="3958491"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Guild (isolation) or Player(isolation): Delay is fine</a:t>
          </a:r>
          <a:br>
            <a:rPr lang="en-US" sz="1800" kern="1200" dirty="0">
              <a:latin typeface="+mn-lt"/>
            </a:rPr>
          </a:br>
          <a:r>
            <a:rPr lang="en-US" sz="1800" kern="1200" dirty="0">
              <a:latin typeface="+mn-lt"/>
            </a:rPr>
            <a:t>Scales: Fan Out to per Player</a:t>
          </a:r>
          <a:br>
            <a:rPr lang="en-US" sz="1800" kern="1200" dirty="0">
              <a:latin typeface="+mn-lt"/>
            </a:rPr>
          </a:br>
          <a:r>
            <a:rPr lang="en-US" sz="1800" kern="1200" dirty="0">
              <a:latin typeface="+mn-lt"/>
            </a:rPr>
            <a:t>IO: NoSQL DB – Document per Guild or Player or None</a:t>
          </a:r>
        </a:p>
      </dsp:txBody>
      <dsp:txXfrm>
        <a:off x="2378344" y="2586910"/>
        <a:ext cx="3958491" cy="1392951"/>
      </dsp:txXfrm>
    </dsp:sp>
    <dsp:sp modelId="{080474C8-0FEA-4FD1-97F1-0978CFB4A37F}">
      <dsp:nvSpPr>
        <dsp:cNvPr id="0" name=""/>
        <dsp:cNvSpPr/>
      </dsp:nvSpPr>
      <dsp:spPr>
        <a:xfrm>
          <a:off x="4357589"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4317791" y="2507313"/>
          <a:ext cx="79597" cy="79597"/>
        </a:xfrm>
        <a:prstGeom prst="ellipse">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5545137" y="1790937"/>
          <a:ext cx="2375095" cy="397986"/>
        </a:xfrm>
        <a:prstGeom prst="rect">
          <a:avLst/>
        </a:prstGeom>
        <a:solidFill>
          <a:schemeClr val="accent5">
            <a:hueOff val="240004"/>
            <a:satOff val="5795"/>
            <a:lumOff val="-27974"/>
            <a:alphaOff val="0"/>
          </a:schemeClr>
        </a:solidFill>
        <a:ln w="12700" cap="flat" cmpd="sng" algn="ctr">
          <a:solidFill>
            <a:schemeClr val="accent5">
              <a:hueOff val="240004"/>
              <a:satOff val="5795"/>
              <a:lumOff val="-279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Shout Chat</a:t>
          </a:r>
          <a:endParaRPr lang="en-US" sz="1800" kern="1200" dirty="0">
            <a:solidFill>
              <a:srgbClr val="FF0000"/>
            </a:solidFill>
            <a:latin typeface="+mn-lt"/>
          </a:endParaRPr>
        </a:p>
      </dsp:txBody>
      <dsp:txXfrm>
        <a:off x="5545137" y="1790937"/>
        <a:ext cx="2375095" cy="397986"/>
      </dsp:txXfrm>
    </dsp:sp>
    <dsp:sp modelId="{80CDBBF8-C6B4-4166-87C1-DC9120CC7586}">
      <dsp:nvSpPr>
        <dsp:cNvPr id="0" name=""/>
        <dsp:cNvSpPr/>
      </dsp:nvSpPr>
      <dsp:spPr>
        <a:xfrm>
          <a:off x="4753439" y="0"/>
          <a:ext cx="3958491"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Map (isolation): Delay is fine</a:t>
          </a:r>
          <a:endParaRPr lang="en-US" sz="1800" kern="1200" dirty="0">
            <a:latin typeface="+mn-lt"/>
          </a:endParaRPr>
        </a:p>
        <a:p>
          <a:pPr marL="0" lvl="0" indent="0" algn="ctr" defTabSz="800100">
            <a:lnSpc>
              <a:spcPct val="90000"/>
            </a:lnSpc>
            <a:spcBef>
              <a:spcPct val="0"/>
            </a:spcBef>
            <a:spcAft>
              <a:spcPct val="35000"/>
            </a:spcAft>
            <a:buFont typeface="Symbol" panose="05050102010706020507" pitchFamily="18" charset="2"/>
            <a:buNone/>
          </a:pPr>
          <a:r>
            <a:rPr lang="en-US" sz="1800" kern="1200" dirty="0"/>
            <a:t>Scales: Fan Out to per Player</a:t>
          </a:r>
          <a:endParaRPr lang="en-DE" sz="1800" kern="1200" dirty="0"/>
        </a:p>
        <a:p>
          <a:pPr marL="0" lvl="0" indent="0" algn="ctr" defTabSz="800100">
            <a:lnSpc>
              <a:spcPct val="90000"/>
            </a:lnSpc>
            <a:spcBef>
              <a:spcPct val="0"/>
            </a:spcBef>
            <a:spcAft>
              <a:spcPct val="35000"/>
            </a:spcAft>
            <a:buFont typeface="Symbol" panose="05050102010706020507" pitchFamily="18" charset="2"/>
            <a:buNone/>
          </a:pPr>
          <a:r>
            <a:rPr lang="de-DE" sz="1800" kern="1200" dirty="0"/>
            <a:t>IO: None</a:t>
          </a:r>
          <a:endParaRPr lang="en-DE" sz="1800" kern="1200" dirty="0"/>
        </a:p>
      </dsp:txBody>
      <dsp:txXfrm>
        <a:off x="4753439" y="0"/>
        <a:ext cx="3958491" cy="1392951"/>
      </dsp:txXfrm>
    </dsp:sp>
    <dsp:sp modelId="{89759DE5-9F8A-470E-A6D8-F13BB4DEE93D}">
      <dsp:nvSpPr>
        <dsp:cNvPr id="0" name=""/>
        <dsp:cNvSpPr/>
      </dsp:nvSpPr>
      <dsp:spPr>
        <a:xfrm>
          <a:off x="6732685"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6692886" y="1392951"/>
          <a:ext cx="79597" cy="79597"/>
        </a:xfrm>
        <a:prstGeom prst="ellipse">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rot="5400000">
          <a:off x="8908786" y="802383"/>
          <a:ext cx="397986" cy="2375095"/>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Map Data</a:t>
          </a:r>
        </a:p>
      </dsp:txBody>
      <dsp:txXfrm rot="-5400000">
        <a:off x="7920232" y="1810365"/>
        <a:ext cx="2355667" cy="359130"/>
      </dsp:txXfrm>
    </dsp:sp>
    <dsp:sp modelId="{1BB5FD64-47F9-47A3-911F-535BFE17A3B9}">
      <dsp:nvSpPr>
        <dsp:cNvPr id="0" name=""/>
        <dsp:cNvSpPr/>
      </dsp:nvSpPr>
      <dsp:spPr>
        <a:xfrm>
          <a:off x="7128534" y="2586910"/>
          <a:ext cx="3958491"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de-DE" sz="1800" kern="1200" dirty="0" err="1"/>
            <a:t>Map</a:t>
          </a:r>
          <a:r>
            <a:rPr lang="de-DE" sz="1800" kern="1200" dirty="0"/>
            <a:t> </a:t>
          </a:r>
          <a:r>
            <a:rPr lang="de-DE" sz="1800" kern="1200" dirty="0" err="1"/>
            <a:t>Section</a:t>
          </a:r>
          <a:r>
            <a:rPr lang="de-DE" sz="1800" kern="1200" dirty="0"/>
            <a:t> (</a:t>
          </a:r>
          <a:r>
            <a:rPr lang="de-DE" sz="1800" kern="1200" dirty="0" err="1"/>
            <a:t>isolation</a:t>
          </a:r>
          <a:r>
            <a:rPr lang="de-DE" sz="1800" kern="1200" dirty="0"/>
            <a:t>): </a:t>
          </a:r>
          <a:endParaRPr lang="en-US" sz="1800" kern="1200" dirty="0">
            <a:latin typeface="+mn-lt"/>
          </a:endParaRPr>
        </a:p>
        <a:p>
          <a:pPr marL="0" lvl="0" indent="0" algn="ctr" defTabSz="800100">
            <a:lnSpc>
              <a:spcPct val="90000"/>
            </a:lnSpc>
            <a:spcBef>
              <a:spcPct val="0"/>
            </a:spcBef>
            <a:spcAft>
              <a:spcPct val="35000"/>
            </a:spcAft>
            <a:buFont typeface="Symbol" panose="05050102010706020507" pitchFamily="18" charset="2"/>
            <a:buNone/>
          </a:pPr>
          <a:r>
            <a:rPr lang="de-DE" sz="1800" kern="1200" dirty="0"/>
            <a:t>ASAP</a:t>
          </a:r>
          <a:endParaRPr lang="en-DE" sz="1800" kern="1200" dirty="0"/>
        </a:p>
        <a:p>
          <a:pPr marL="0" lvl="0" indent="0" algn="ctr" defTabSz="800100">
            <a:lnSpc>
              <a:spcPct val="90000"/>
            </a:lnSpc>
            <a:spcBef>
              <a:spcPct val="0"/>
            </a:spcBef>
            <a:spcAft>
              <a:spcPct val="35000"/>
            </a:spcAft>
            <a:buFont typeface="Symbol" panose="05050102010706020507" pitchFamily="18" charset="2"/>
            <a:buNone/>
          </a:pPr>
          <a:r>
            <a:rPr lang="de-DE" sz="1800" kern="1200" dirty="0"/>
            <a:t>IO: Ufff…</a:t>
          </a:r>
          <a:endParaRPr lang="en-DE" sz="1800" kern="1200" dirty="0"/>
        </a:p>
        <a:p>
          <a:pPr marL="0" lvl="0" indent="0" algn="ctr" defTabSz="800100">
            <a:lnSpc>
              <a:spcPct val="90000"/>
            </a:lnSpc>
            <a:spcBef>
              <a:spcPct val="0"/>
            </a:spcBef>
            <a:spcAft>
              <a:spcPct val="35000"/>
            </a:spcAft>
            <a:buFont typeface="Symbol" panose="05050102010706020507" pitchFamily="18" charset="2"/>
            <a:buNone/>
          </a:pPr>
          <a:r>
            <a:rPr lang="de-DE" sz="1800" kern="1200" dirty="0"/>
            <a:t>Snapshots maybe?</a:t>
          </a:r>
          <a:endParaRPr lang="en-DE" sz="1800" kern="1200" dirty="0"/>
        </a:p>
        <a:p>
          <a:pPr marL="0" lvl="0" indent="0" algn="ctr" defTabSz="800100">
            <a:lnSpc>
              <a:spcPct val="90000"/>
            </a:lnSpc>
            <a:spcBef>
              <a:spcPct val="0"/>
            </a:spcBef>
            <a:spcAft>
              <a:spcPct val="35000"/>
            </a:spcAft>
            <a:buFont typeface="Symbol" panose="05050102010706020507" pitchFamily="18" charset="2"/>
            <a:buNone/>
          </a:pPr>
          <a:endParaRPr lang="en-DE" sz="1800" kern="1200" dirty="0"/>
        </a:p>
      </dsp:txBody>
      <dsp:txXfrm>
        <a:off x="7128534" y="2586910"/>
        <a:ext cx="3958491" cy="1392951"/>
      </dsp:txXfrm>
    </dsp:sp>
    <dsp:sp modelId="{FE9B27EB-7AC7-485A-9A55-41E8118F9EAF}">
      <dsp:nvSpPr>
        <dsp:cNvPr id="0" name=""/>
        <dsp:cNvSpPr/>
      </dsp:nvSpPr>
      <dsp:spPr>
        <a:xfrm>
          <a:off x="9107780"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9067981" y="2507313"/>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371FF-7083-4489-BDD9-3FAF347D9A54}">
      <dsp:nvSpPr>
        <dsp:cNvPr id="0" name=""/>
        <dsp:cNvSpPr/>
      </dsp:nvSpPr>
      <dsp:spPr>
        <a:xfrm>
          <a:off x="847138" y="12707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CC1BD-0715-4D6C-B68A-F213DE270FF0}">
      <dsp:nvSpPr>
        <dsp:cNvPr id="0" name=""/>
        <dsp:cNvSpPr/>
      </dsp:nvSpPr>
      <dsp:spPr>
        <a:xfrm>
          <a:off x="847138" y="17773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Logical Partition</a:t>
          </a:r>
        </a:p>
      </dsp:txBody>
      <dsp:txXfrm>
        <a:off x="847138" y="1777304"/>
        <a:ext cx="4320000" cy="648000"/>
      </dsp:txXfrm>
    </dsp:sp>
    <dsp:sp modelId="{126A5F77-8F6E-448D-BD63-00A5CA6A4D53}">
      <dsp:nvSpPr>
        <dsp:cNvPr id="0" name=""/>
        <dsp:cNvSpPr/>
      </dsp:nvSpPr>
      <dsp:spPr>
        <a:xfrm>
          <a:off x="847138" y="2489595"/>
          <a:ext cx="4320000" cy="85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Splits Data into groups</a:t>
          </a:r>
        </a:p>
        <a:p>
          <a:pPr marL="171450" lvl="1" indent="-171450" algn="l" defTabSz="755650">
            <a:lnSpc>
              <a:spcPct val="90000"/>
            </a:lnSpc>
            <a:spcBef>
              <a:spcPct val="0"/>
            </a:spcBef>
            <a:spcAft>
              <a:spcPct val="15000"/>
            </a:spcAft>
            <a:buChar char="•"/>
          </a:pPr>
          <a:r>
            <a:rPr lang="en-US" sz="1700" kern="1200"/>
            <a:t>Partition Key</a:t>
          </a:r>
        </a:p>
        <a:p>
          <a:pPr marL="0" lvl="0" indent="0" algn="l" defTabSz="755650">
            <a:lnSpc>
              <a:spcPct val="90000"/>
            </a:lnSpc>
            <a:spcBef>
              <a:spcPct val="0"/>
            </a:spcBef>
            <a:spcAft>
              <a:spcPct val="35000"/>
            </a:spcAft>
            <a:buNone/>
          </a:pPr>
          <a:r>
            <a:rPr lang="en-US" sz="1700" kern="1200"/>
            <a:t>&lt; 20GB size</a:t>
          </a:r>
        </a:p>
      </dsp:txBody>
      <dsp:txXfrm>
        <a:off x="847138" y="2489595"/>
        <a:ext cx="4320000" cy="852015"/>
      </dsp:txXfrm>
    </dsp:sp>
    <dsp:sp modelId="{6DF5A664-12BC-43B1-9523-E32F13D61CE8}">
      <dsp:nvSpPr>
        <dsp:cNvPr id="0" name=""/>
        <dsp:cNvSpPr/>
      </dsp:nvSpPr>
      <dsp:spPr>
        <a:xfrm>
          <a:off x="5923138" y="12707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0706A-1F13-40ED-A3E8-6B4DD295C6B8}">
      <dsp:nvSpPr>
        <dsp:cNvPr id="0" name=""/>
        <dsp:cNvSpPr/>
      </dsp:nvSpPr>
      <dsp:spPr>
        <a:xfrm>
          <a:off x="5923138" y="17773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Physical Partition</a:t>
          </a:r>
        </a:p>
      </dsp:txBody>
      <dsp:txXfrm>
        <a:off x="5923138" y="1777304"/>
        <a:ext cx="4320000" cy="648000"/>
      </dsp:txXfrm>
    </dsp:sp>
    <dsp:sp modelId="{350E0828-07D0-4B96-8928-648CC3881F95}">
      <dsp:nvSpPr>
        <dsp:cNvPr id="0" name=""/>
        <dsp:cNvSpPr/>
      </dsp:nvSpPr>
      <dsp:spPr>
        <a:xfrm>
          <a:off x="5923138" y="2489595"/>
          <a:ext cx="4320000" cy="852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Hardware</a:t>
          </a:r>
        </a:p>
        <a:p>
          <a:pPr marL="0" lvl="0" indent="0" algn="l" defTabSz="755650">
            <a:lnSpc>
              <a:spcPct val="90000"/>
            </a:lnSpc>
            <a:spcBef>
              <a:spcPct val="0"/>
            </a:spcBef>
            <a:spcAft>
              <a:spcPct val="35000"/>
            </a:spcAft>
            <a:buNone/>
          </a:pPr>
          <a:r>
            <a:rPr lang="en-US" sz="1700" kern="1200"/>
            <a:t>Max 10.000 RU/s</a:t>
          </a:r>
        </a:p>
        <a:p>
          <a:pPr marL="0" lvl="0" indent="0" algn="l" defTabSz="755650">
            <a:lnSpc>
              <a:spcPct val="90000"/>
            </a:lnSpc>
            <a:spcBef>
              <a:spcPct val="0"/>
            </a:spcBef>
            <a:spcAft>
              <a:spcPct val="35000"/>
            </a:spcAft>
            <a:buNone/>
          </a:pPr>
          <a:r>
            <a:rPr lang="en-US" sz="1700" kern="1200"/>
            <a:t>Runs at least one Logical Partition</a:t>
          </a:r>
        </a:p>
      </dsp:txBody>
      <dsp:txXfrm>
        <a:off x="5923138" y="2489595"/>
        <a:ext cx="4320000" cy="852015"/>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8/19/2022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2122964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60055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7</a:t>
            </a:fld>
            <a:endParaRPr lang="en-US"/>
          </a:p>
        </p:txBody>
      </p:sp>
    </p:spTree>
    <p:extLst>
      <p:ext uri="{BB962C8B-B14F-4D97-AF65-F5344CB8AC3E}">
        <p14:creationId xmlns:p14="http://schemas.microsoft.com/office/powerpoint/2010/main" val="367063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8</a:t>
            </a:fld>
            <a:endParaRPr lang="en-US"/>
          </a:p>
        </p:txBody>
      </p:sp>
    </p:spTree>
    <p:extLst>
      <p:ext uri="{BB962C8B-B14F-4D97-AF65-F5344CB8AC3E}">
        <p14:creationId xmlns:p14="http://schemas.microsoft.com/office/powerpoint/2010/main" val="179686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82691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4422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81399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110086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KDSBest/2D-MMORPG-Youtub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hyperlink" Target="https://github.com/KDSBest/DevCom2022/" TargetMode="External"/><Relationship Id="rId4" Type="http://schemas.openxmlformats.org/officeDocument/2006/relationships/hyperlink" Target="https://www.youtube.com/c/KDSBestGameDe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kern="1200" dirty="0">
                <a:solidFill>
                  <a:schemeClr val="tx1"/>
                </a:solidFill>
                <a:latin typeface="+mj-lt"/>
                <a:ea typeface="+mj-ea"/>
                <a:cs typeface="+mj-cs"/>
              </a:rPr>
              <a:t>Soloing MMORPG Development as a Programmer</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dirty="0">
                <a:latin typeface="+mn-lt"/>
                <a:ea typeface="+mn-ea"/>
                <a:cs typeface="+mn-cs"/>
              </a:rPr>
              <a:t>Kevin Daniel Setiono</a:t>
            </a:r>
            <a:br>
              <a:rPr lang="en-US" sz="2400" kern="1200" dirty="0">
                <a:latin typeface="+mn-lt"/>
                <a:ea typeface="+mn-ea"/>
                <a:cs typeface="+mn-cs"/>
              </a:rPr>
            </a:br>
            <a:r>
              <a:rPr lang="en-US" sz="2400" kern="1200" dirty="0">
                <a:latin typeface="+mn-lt"/>
                <a:ea typeface="+mn-ea"/>
                <a:cs typeface="+mn-cs"/>
              </a:rPr>
              <a:t>Snob Entertainment UG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307" r="5695"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3" name="Group 32">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34" name="Freeform: Shape 33">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Oval 36">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Freeform: Shape 2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2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3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2" name="Freeform: Shape 3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3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Oval 3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3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6" name="Rectangle 3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77C13-60CA-7D5E-6154-0676ED4FF66B}"/>
              </a:ext>
            </a:extLst>
          </p:cNvPr>
          <p:cNvSpPr>
            <a:spLocks noGrp="1"/>
          </p:cNvSpPr>
          <p:nvPr>
            <p:ph type="title"/>
          </p:nvPr>
        </p:nvSpPr>
        <p:spPr>
          <a:xfrm>
            <a:off x="7435534" y="2066603"/>
            <a:ext cx="3565524" cy="3034657"/>
          </a:xfrm>
        </p:spPr>
        <p:txBody>
          <a:bodyPr vert="horz" wrap="square" lIns="0" tIns="0" rIns="0" bIns="0" rtlCol="0" anchor="b" anchorCtr="0">
            <a:normAutofit/>
          </a:bodyPr>
          <a:lstStyle/>
          <a:p>
            <a:pPr>
              <a:lnSpc>
                <a:spcPct val="100000"/>
              </a:lnSpc>
            </a:pPr>
            <a:r>
              <a:rPr lang="en-US" sz="4800" dirty="0"/>
              <a:t>I need to simulate physics on the server</a:t>
            </a:r>
          </a:p>
        </p:txBody>
      </p:sp>
      <p:sp>
        <p:nvSpPr>
          <p:cNvPr id="57" name="Oval 38">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E08049C0-696F-FD6B-8F90-C27E53E0B1D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pic>
        <p:nvPicPr>
          <p:cNvPr id="6" name="Picture Placeholder 5" descr="A picture containing shape&#10;&#10;Description automatically generated">
            <a:extLst>
              <a:ext uri="{FF2B5EF4-FFF2-40B4-BE49-F238E27FC236}">
                <a16:creationId xmlns:a16="http://schemas.microsoft.com/office/drawing/2014/main" id="{405EA137-FDF4-1904-239D-7A4E7C9790E8}"/>
              </a:ext>
            </a:extLst>
          </p:cNvPr>
          <p:cNvPicPr>
            <a:picLocks noGrp="1" noChangeAspect="1"/>
          </p:cNvPicPr>
          <p:nvPr>
            <p:ph type="pic" sz="quarter" idx="13"/>
          </p:nvPr>
        </p:nvPicPr>
        <p:blipFill>
          <a:blip r:embed="rId2"/>
          <a:srcRect/>
          <a:stretch>
            <a:fillRect/>
          </a:stretch>
        </p:blipFill>
        <p:spPr>
          <a:xfrm>
            <a:off x="896845" y="1017738"/>
            <a:ext cx="5132388" cy="5132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5442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D47B-FAA2-6682-7435-ABE1D4700184}"/>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3400" dirty="0"/>
              <a:t>Code – No Engine</a:t>
            </a:r>
          </a:p>
        </p:txBody>
      </p:sp>
      <p:sp>
        <p:nvSpPr>
          <p:cNvPr id="7" name="Slide Number Placeholder 6">
            <a:extLst>
              <a:ext uri="{FF2B5EF4-FFF2-40B4-BE49-F238E27FC236}">
                <a16:creationId xmlns:a16="http://schemas.microsoft.com/office/drawing/2014/main" id="{C81877B7-5101-E16E-B4D8-88BF69C8A32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pic>
        <p:nvPicPr>
          <p:cNvPr id="17" name="Picture Placeholder 8">
            <a:extLst>
              <a:ext uri="{FF2B5EF4-FFF2-40B4-BE49-F238E27FC236}">
                <a16:creationId xmlns:a16="http://schemas.microsoft.com/office/drawing/2014/main" id="{D7559E74-6CBA-4EA2-874F-13B200ACB4B5}"/>
              </a:ext>
            </a:extLst>
          </p:cNvPr>
          <p:cNvPicPr>
            <a:picLocks noGrp="1" noChangeAspect="1"/>
          </p:cNvPicPr>
          <p:nvPr>
            <p:ph sz="quarter" idx="15"/>
          </p:nvPr>
        </p:nvPicPr>
        <p:blipFill rotWithShape="1">
          <a:blip r:embed="rId2"/>
          <a:srcRect b="6740"/>
          <a:stretch/>
        </p:blipFill>
        <p:spPr>
          <a:xfrm>
            <a:off x="4682988" y="2547130"/>
            <a:ext cx="6958148" cy="2395004"/>
          </a:xfrm>
          <a:custGeom>
            <a:avLst/>
            <a:gdLst/>
            <a:ahLst/>
            <a:cxnLst/>
            <a:rect l="l" t="t" r="r" b="b"/>
            <a:pathLst>
              <a:path w="12192000" h="4225290">
                <a:moveTo>
                  <a:pt x="0" y="0"/>
                </a:moveTo>
                <a:lnTo>
                  <a:pt x="12192000" y="0"/>
                </a:lnTo>
                <a:lnTo>
                  <a:pt x="12192000" y="4225290"/>
                </a:lnTo>
                <a:lnTo>
                  <a:pt x="0" y="4225290"/>
                </a:lnTo>
                <a:close/>
              </a:path>
            </a:pathLst>
          </a:custGeom>
        </p:spPr>
      </p:pic>
    </p:spTree>
    <p:extLst>
      <p:ext uri="{BB962C8B-B14F-4D97-AF65-F5344CB8AC3E}">
        <p14:creationId xmlns:p14="http://schemas.microsoft.com/office/powerpoint/2010/main" val="80298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9D47B-FAA2-6682-7435-ABE1D4700184}"/>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3400" dirty="0"/>
              <a:t>Code – Engine (Only One Empty </a:t>
            </a:r>
            <a:r>
              <a:rPr lang="en-US" sz="3400" dirty="0" err="1"/>
              <a:t>GameObject</a:t>
            </a:r>
            <a:r>
              <a:rPr lang="en-US" sz="3400" dirty="0"/>
              <a:t> With the Component)</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1ACC187E-1187-F8AA-E7D8-8C397324CFE9}"/>
              </a:ext>
            </a:extLst>
          </p:cNvPr>
          <p:cNvPicPr>
            <a:picLocks noChangeAspect="1"/>
          </p:cNvPicPr>
          <p:nvPr/>
        </p:nvPicPr>
        <p:blipFill>
          <a:blip r:embed="rId2"/>
          <a:stretch>
            <a:fillRect/>
          </a:stretch>
        </p:blipFill>
        <p:spPr>
          <a:xfrm>
            <a:off x="5065809" y="549275"/>
            <a:ext cx="6060419" cy="5759451"/>
          </a:xfrm>
          <a:custGeom>
            <a:avLst/>
            <a:gdLst/>
            <a:ahLst/>
            <a:cxnLst/>
            <a:rect l="l" t="t" r="r" b="b"/>
            <a:pathLst>
              <a:path w="7090237" h="5759451">
                <a:moveTo>
                  <a:pt x="0" y="0"/>
                </a:moveTo>
                <a:lnTo>
                  <a:pt x="7090237" y="0"/>
                </a:lnTo>
                <a:lnTo>
                  <a:pt x="7090237" y="5759451"/>
                </a:lnTo>
                <a:lnTo>
                  <a:pt x="0" y="5759451"/>
                </a:lnTo>
                <a:close/>
              </a:path>
            </a:pathLst>
          </a:custGeom>
        </p:spPr>
      </p:pic>
      <p:sp>
        <p:nvSpPr>
          <p:cNvPr id="7" name="Slide Number Placeholder 6">
            <a:extLst>
              <a:ext uri="{FF2B5EF4-FFF2-40B4-BE49-F238E27FC236}">
                <a16:creationId xmlns:a16="http://schemas.microsoft.com/office/drawing/2014/main" id="{C81877B7-5101-E16E-B4D8-88BF69C8A32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212042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31C0-51B9-8D58-0714-A1E7D14BC9BC}"/>
              </a:ext>
            </a:extLst>
          </p:cNvPr>
          <p:cNvSpPr>
            <a:spLocks noGrp="1"/>
          </p:cNvSpPr>
          <p:nvPr>
            <p:ph type="title"/>
          </p:nvPr>
        </p:nvSpPr>
        <p:spPr>
          <a:xfrm>
            <a:off x="4313237" y="372786"/>
            <a:ext cx="3565524" cy="753697"/>
          </a:xfrm>
        </p:spPr>
        <p:txBody>
          <a:bodyPr vert="horz" wrap="square" lIns="0" tIns="0" rIns="0" bIns="0" rtlCol="0" anchor="b" anchorCtr="0">
            <a:normAutofit/>
          </a:bodyPr>
          <a:lstStyle/>
          <a:p>
            <a:pPr algn="ctr">
              <a:lnSpc>
                <a:spcPct val="100000"/>
              </a:lnSpc>
            </a:pPr>
            <a:r>
              <a:rPr lang="en-US" sz="4800" dirty="0"/>
              <a:t>Metrics</a:t>
            </a:r>
          </a:p>
        </p:txBody>
      </p:sp>
      <p:pic>
        <p:nvPicPr>
          <p:cNvPr id="25" name="Picture 24">
            <a:extLst>
              <a:ext uri="{FF2B5EF4-FFF2-40B4-BE49-F238E27FC236}">
                <a16:creationId xmlns:a16="http://schemas.microsoft.com/office/drawing/2014/main" id="{C0353476-1199-37F4-5D59-21455BBDD8B5}"/>
              </a:ext>
            </a:extLst>
          </p:cNvPr>
          <p:cNvPicPr>
            <a:picLocks noChangeAspect="1"/>
          </p:cNvPicPr>
          <p:nvPr/>
        </p:nvPicPr>
        <p:blipFill>
          <a:blip r:embed="rId2"/>
          <a:stretch>
            <a:fillRect/>
          </a:stretch>
        </p:blipFill>
        <p:spPr>
          <a:xfrm>
            <a:off x="8090130" y="1497552"/>
            <a:ext cx="3437168" cy="4757326"/>
          </a:xfrm>
          <a:custGeom>
            <a:avLst/>
            <a:gdLst/>
            <a:ahLst/>
            <a:cxnLst/>
            <a:rect l="l" t="t" r="r" b="b"/>
            <a:pathLst>
              <a:path w="3437169" h="5759450">
                <a:moveTo>
                  <a:pt x="0" y="0"/>
                </a:moveTo>
                <a:lnTo>
                  <a:pt x="3437169" y="0"/>
                </a:lnTo>
                <a:lnTo>
                  <a:pt x="3437169" y="5759450"/>
                </a:lnTo>
                <a:lnTo>
                  <a:pt x="0" y="5759450"/>
                </a:lnTo>
                <a:close/>
              </a:path>
            </a:pathLst>
          </a:custGeom>
        </p:spPr>
      </p:pic>
      <p:sp>
        <p:nvSpPr>
          <p:cNvPr id="7" name="Slide Number Placeholder 6">
            <a:extLst>
              <a:ext uri="{FF2B5EF4-FFF2-40B4-BE49-F238E27FC236}">
                <a16:creationId xmlns:a16="http://schemas.microsoft.com/office/drawing/2014/main" id="{1555576F-5865-9A70-C929-89FB03C72C7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pic>
        <p:nvPicPr>
          <p:cNvPr id="17" name="Picture 16">
            <a:extLst>
              <a:ext uri="{FF2B5EF4-FFF2-40B4-BE49-F238E27FC236}">
                <a16:creationId xmlns:a16="http://schemas.microsoft.com/office/drawing/2014/main" id="{CBB35362-199F-B369-4779-BC90AE485037}"/>
              </a:ext>
            </a:extLst>
          </p:cNvPr>
          <p:cNvPicPr>
            <a:picLocks noChangeAspect="1"/>
          </p:cNvPicPr>
          <p:nvPr/>
        </p:nvPicPr>
        <p:blipFill>
          <a:blip r:embed="rId3"/>
          <a:stretch>
            <a:fillRect/>
          </a:stretch>
        </p:blipFill>
        <p:spPr>
          <a:xfrm>
            <a:off x="664702" y="1441149"/>
            <a:ext cx="3437169" cy="4708451"/>
          </a:xfrm>
          <a:custGeom>
            <a:avLst/>
            <a:gdLst/>
            <a:ahLst/>
            <a:cxnLst/>
            <a:rect l="l" t="t" r="r" b="b"/>
            <a:pathLst>
              <a:path w="3437169" h="5759450">
                <a:moveTo>
                  <a:pt x="0" y="0"/>
                </a:moveTo>
                <a:lnTo>
                  <a:pt x="3437169" y="0"/>
                </a:lnTo>
                <a:lnTo>
                  <a:pt x="3437169" y="5759450"/>
                </a:lnTo>
                <a:lnTo>
                  <a:pt x="0" y="5759450"/>
                </a:lnTo>
                <a:close/>
              </a:path>
            </a:pathLst>
          </a:custGeom>
        </p:spPr>
      </p:pic>
      <p:sp>
        <p:nvSpPr>
          <p:cNvPr id="3" name="TextBox 2">
            <a:extLst>
              <a:ext uri="{FF2B5EF4-FFF2-40B4-BE49-F238E27FC236}">
                <a16:creationId xmlns:a16="http://schemas.microsoft.com/office/drawing/2014/main" id="{E5B8E734-3868-3E96-8A65-3D445755B0EA}"/>
              </a:ext>
            </a:extLst>
          </p:cNvPr>
          <p:cNvSpPr txBox="1"/>
          <p:nvPr/>
        </p:nvSpPr>
        <p:spPr>
          <a:xfrm>
            <a:off x="1814499" y="1045642"/>
            <a:ext cx="790601" cy="369332"/>
          </a:xfrm>
          <a:prstGeom prst="rect">
            <a:avLst/>
          </a:prstGeom>
          <a:noFill/>
        </p:spPr>
        <p:txBody>
          <a:bodyPr wrap="none" rtlCol="0">
            <a:spAutoFit/>
          </a:bodyPr>
          <a:lstStyle/>
          <a:p>
            <a:r>
              <a:rPr lang="en-US" dirty="0"/>
              <a:t>Engine</a:t>
            </a:r>
            <a:endParaRPr lang="en-DE" dirty="0"/>
          </a:p>
        </p:txBody>
      </p:sp>
      <p:sp>
        <p:nvSpPr>
          <p:cNvPr id="24" name="TextBox 23">
            <a:extLst>
              <a:ext uri="{FF2B5EF4-FFF2-40B4-BE49-F238E27FC236}">
                <a16:creationId xmlns:a16="http://schemas.microsoft.com/office/drawing/2014/main" id="{02EE3072-0E40-5508-27E5-2F0C636EBD17}"/>
              </a:ext>
            </a:extLst>
          </p:cNvPr>
          <p:cNvSpPr txBox="1"/>
          <p:nvPr/>
        </p:nvSpPr>
        <p:spPr>
          <a:xfrm>
            <a:off x="9228266" y="1126483"/>
            <a:ext cx="1160895" cy="369332"/>
          </a:xfrm>
          <a:prstGeom prst="rect">
            <a:avLst/>
          </a:prstGeom>
          <a:noFill/>
        </p:spPr>
        <p:txBody>
          <a:bodyPr wrap="none" rtlCol="0">
            <a:spAutoFit/>
          </a:bodyPr>
          <a:lstStyle/>
          <a:p>
            <a:r>
              <a:rPr lang="en-US" dirty="0"/>
              <a:t>No Engine</a:t>
            </a:r>
            <a:endParaRPr lang="en-DE" dirty="0"/>
          </a:p>
        </p:txBody>
      </p:sp>
      <p:pic>
        <p:nvPicPr>
          <p:cNvPr id="5" name="Picture 4" descr="A person wearing a garment&#10;&#10;Description automatically generated with low confidence">
            <a:extLst>
              <a:ext uri="{FF2B5EF4-FFF2-40B4-BE49-F238E27FC236}">
                <a16:creationId xmlns:a16="http://schemas.microsoft.com/office/drawing/2014/main" id="{478CFE24-F62D-B6FF-5D64-1CFBB6D5581E}"/>
              </a:ext>
            </a:extLst>
          </p:cNvPr>
          <p:cNvPicPr>
            <a:picLocks noChangeAspect="1"/>
          </p:cNvPicPr>
          <p:nvPr/>
        </p:nvPicPr>
        <p:blipFill>
          <a:blip r:embed="rId4"/>
          <a:stretch>
            <a:fillRect/>
          </a:stretch>
        </p:blipFill>
        <p:spPr>
          <a:xfrm>
            <a:off x="5168537" y="2867911"/>
            <a:ext cx="1854926" cy="1854926"/>
          </a:xfrm>
          <a:prstGeom prst="rect">
            <a:avLst/>
          </a:prstGeom>
        </p:spPr>
      </p:pic>
    </p:spTree>
    <p:extLst>
      <p:ext uri="{BB962C8B-B14F-4D97-AF65-F5344CB8AC3E}">
        <p14:creationId xmlns:p14="http://schemas.microsoft.com/office/powerpoint/2010/main" val="240439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Pub/Sub</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Algorithm</a:t>
            </a:r>
          </a:p>
          <a:p>
            <a:pPr marL="0" indent="0">
              <a:lnSpc>
                <a:spcPct val="100000"/>
              </a:lnSpc>
              <a:buNone/>
            </a:pPr>
            <a:r>
              <a:rPr lang="en-US" dirty="0"/>
              <a:t>Word used by programmers when…</a:t>
            </a:r>
            <a:br>
              <a:rPr lang="en-US" dirty="0"/>
            </a:br>
            <a:r>
              <a:rPr lang="en-US" dirty="0"/>
              <a:t>they don’t want to explain what they did.</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643136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7" name="Freeform: Shape 1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2"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dirty="0"/>
              <a:t>What is Pub/Sub?</a:t>
            </a:r>
          </a:p>
        </p:txBody>
      </p:sp>
      <p:grpSp>
        <p:nvGrpSpPr>
          <p:cNvPr id="24" name="Group 2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Oval 2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8AD9FAA4-8E23-6D3E-25A1-3452D4146D12}"/>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Loose Coupling</a:t>
            </a:r>
          </a:p>
          <a:p>
            <a:pPr lvl="1" indent="-228600">
              <a:buFont typeface="Arial" panose="020B0604020202020204" pitchFamily="34" charset="0"/>
              <a:buChar char="•"/>
            </a:pPr>
            <a:r>
              <a:rPr lang="en-US" b="1" u="sng" dirty="0">
                <a:solidFill>
                  <a:srgbClr val="FF0000">
                    <a:alpha val="60000"/>
                  </a:srgbClr>
                </a:solidFill>
              </a:rPr>
              <a:t>Publisher doesn’t even know the existence of Subscribers</a:t>
            </a:r>
          </a:p>
          <a:p>
            <a:pPr indent="-228600">
              <a:buFont typeface="Arial" panose="020B0604020202020204" pitchFamily="34" charset="0"/>
              <a:buChar char="•"/>
            </a:pPr>
            <a:r>
              <a:rPr lang="en-US" dirty="0"/>
              <a:t>Scalable</a:t>
            </a:r>
          </a:p>
          <a:p>
            <a:pPr indent="-228600">
              <a:buFont typeface="Arial" panose="020B0604020202020204" pitchFamily="34" charset="0"/>
              <a:buChar char="•"/>
            </a:pPr>
            <a:r>
              <a:rPr lang="en-US" dirty="0"/>
              <a:t>Message Delivery Issues</a:t>
            </a:r>
          </a:p>
          <a:p>
            <a:pPr lvl="1" indent="-228600">
              <a:buFont typeface="Arial" panose="020B0604020202020204" pitchFamily="34" charset="0"/>
              <a:buChar char="•"/>
            </a:pPr>
            <a:r>
              <a:rPr lang="en-US" dirty="0"/>
              <a:t>e.g. if subscriber is not listening</a:t>
            </a:r>
          </a:p>
        </p:txBody>
      </p:sp>
      <p:pic>
        <p:nvPicPr>
          <p:cNvPr id="11" name="Content Placeholder 10" descr="Diagram&#10;&#10;Description automatically generated">
            <a:extLst>
              <a:ext uri="{FF2B5EF4-FFF2-40B4-BE49-F238E27FC236}">
                <a16:creationId xmlns:a16="http://schemas.microsoft.com/office/drawing/2014/main" id="{AFC0C547-7FCE-BC20-705A-CB7D9D8BB01B}"/>
              </a:ext>
            </a:extLst>
          </p:cNvPr>
          <p:cNvPicPr>
            <a:picLocks noGrp="1" noChangeAspect="1"/>
          </p:cNvPicPr>
          <p:nvPr>
            <p:ph idx="1"/>
          </p:nvPr>
        </p:nvPicPr>
        <p:blipFill>
          <a:blip r:embed="rId2"/>
          <a:stretch>
            <a:fillRect/>
          </a:stretch>
        </p:blipFill>
        <p:spPr>
          <a:xfrm>
            <a:off x="4550900" y="1749734"/>
            <a:ext cx="7090237" cy="3358533"/>
          </a:xfrm>
          <a:custGeom>
            <a:avLst/>
            <a:gdLst/>
            <a:ahLst/>
            <a:cxnLst/>
            <a:rect l="l" t="t" r="r" b="b"/>
            <a:pathLst>
              <a:path w="7090237" h="5759451">
                <a:moveTo>
                  <a:pt x="0" y="0"/>
                </a:moveTo>
                <a:lnTo>
                  <a:pt x="7090237" y="0"/>
                </a:lnTo>
                <a:lnTo>
                  <a:pt x="7090237" y="5759451"/>
                </a:lnTo>
                <a:lnTo>
                  <a:pt x="0" y="5759451"/>
                </a:lnTo>
                <a:close/>
              </a:path>
            </a:pathLst>
          </a:custGeom>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393310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3359149" y="1520825"/>
            <a:ext cx="8281987" cy="1333057"/>
          </a:xfrm>
        </p:spPr>
        <p:txBody>
          <a:bodyPr vert="horz" wrap="square" lIns="0" tIns="0" rIns="0" bIns="0" rtlCol="0" anchor="t" anchorCtr="0">
            <a:normAutofit/>
          </a:bodyPr>
          <a:lstStyle/>
          <a:p>
            <a:r>
              <a:rPr lang="en-US" sz="4800" dirty="0"/>
              <a:t>Is it a good idea?</a:t>
            </a:r>
          </a:p>
        </p:txBody>
      </p:sp>
      <p:sp>
        <p:nvSpPr>
          <p:cNvPr id="20" name="Oval 1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23" name="Freeform: Shape 2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Freeform: Shape 2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28" name="Freeform: Shape 2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Content Placeholder 4">
            <a:extLst>
              <a:ext uri="{FF2B5EF4-FFF2-40B4-BE49-F238E27FC236}">
                <a16:creationId xmlns:a16="http://schemas.microsoft.com/office/drawing/2014/main" id="{5DA198B6-0270-1DDE-E547-11B1CD3D7171}"/>
              </a:ext>
            </a:extLst>
          </p:cNvPr>
          <p:cNvSpPr>
            <a:spLocks noGrp="1"/>
          </p:cNvSpPr>
          <p:nvPr>
            <p:ph idx="1"/>
          </p:nvPr>
        </p:nvSpPr>
        <p:spPr>
          <a:xfrm>
            <a:off x="3377566" y="3052367"/>
            <a:ext cx="5418772" cy="3040458"/>
          </a:xfrm>
        </p:spPr>
        <p:txBody>
          <a:bodyPr vert="horz" wrap="square" lIns="0" tIns="0" rIns="0" bIns="0" rtlCol="0" anchor="t">
            <a:normAutofit/>
          </a:bodyPr>
          <a:lstStyle/>
          <a:p>
            <a:r>
              <a:rPr lang="en-US" sz="2000" dirty="0"/>
              <a:t>Player Position send via Pub/Sub?</a:t>
            </a:r>
          </a:p>
          <a:p>
            <a:r>
              <a:rPr lang="en-US" sz="2000" dirty="0"/>
              <a:t>Player to Player Trading item transfer via Pub/Sub?</a:t>
            </a:r>
          </a:p>
          <a:p>
            <a:r>
              <a:rPr lang="en-US" sz="2000" dirty="0"/>
              <a:t>Enemy dies and gives player exp via Pub/Sub?</a:t>
            </a:r>
          </a:p>
        </p:txBody>
      </p:sp>
      <p:sp>
        <p:nvSpPr>
          <p:cNvPr id="30" name="Oval 2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76973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Partitioning/</a:t>
            </a:r>
            <a:br>
              <a:rPr lang="en-US" sz="6400" kern="1200" dirty="0">
                <a:solidFill>
                  <a:schemeClr val="tx1"/>
                </a:solidFill>
                <a:latin typeface="+mj-lt"/>
                <a:ea typeface="+mj-ea"/>
                <a:cs typeface="+mj-cs"/>
              </a:rPr>
            </a:br>
            <a:r>
              <a:rPr lang="en-US" sz="6400" kern="1200" dirty="0" err="1">
                <a:solidFill>
                  <a:schemeClr val="tx1"/>
                </a:solidFill>
                <a:latin typeface="+mj-lt"/>
                <a:ea typeface="+mj-ea"/>
                <a:cs typeface="+mj-cs"/>
              </a:rPr>
              <a:t>Sharding</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3 Database Admins walked into a NoSQL bar.  A little later, they walked out because they couldn’t find a table.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240973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90000"/>
              </a:lnSpc>
            </a:pPr>
            <a:r>
              <a:rPr lang="en-US" sz="3400"/>
              <a:t>Logical and Physical Partitions CosmosDB</a:t>
            </a:r>
          </a:p>
        </p:txBody>
      </p:sp>
      <p:sp>
        <p:nvSpPr>
          <p:cNvPr id="21" name="Rectangle 2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graphicFrame>
        <p:nvGraphicFramePr>
          <p:cNvPr id="9" name="Content Placeholder 4">
            <a:extLst>
              <a:ext uri="{FF2B5EF4-FFF2-40B4-BE49-F238E27FC236}">
                <a16:creationId xmlns:a16="http://schemas.microsoft.com/office/drawing/2014/main" id="{02F9A61F-B1C4-B9CE-B3D9-51E723C1E0A1}"/>
              </a:ext>
            </a:extLst>
          </p:cNvPr>
          <p:cNvGraphicFramePr>
            <a:graphicFrameLocks noGrp="1"/>
          </p:cNvGraphicFramePr>
          <p:nvPr>
            <p:ph idx="1"/>
            <p:extLst>
              <p:ext uri="{D42A27DB-BD31-4B8C-83A1-F6EECF244321}">
                <p14:modId xmlns:p14="http://schemas.microsoft.com/office/powerpoint/2010/main" val="2400153648"/>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130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7" name="Oval 20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9" name="Oval 20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61" name="Group 20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62" name="Freeform: Shape 20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4" name="Oval 20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65" name="Oval 20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67" name="Rectangle 20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6373812" cy="984885"/>
          </a:xfrm>
        </p:spPr>
        <p:txBody>
          <a:bodyPr vert="horz" wrap="square" lIns="0" tIns="0" rIns="0" bIns="0" rtlCol="0" anchor="ctr" anchorCtr="0">
            <a:normAutofit/>
          </a:bodyPr>
          <a:lstStyle/>
          <a:p>
            <a:r>
              <a:rPr lang="en-US" sz="4800" dirty="0" err="1"/>
              <a:t>Sharding</a:t>
            </a:r>
            <a:r>
              <a:rPr lang="en-US" sz="4800" dirty="0"/>
              <a:t> Redis</a:t>
            </a:r>
          </a:p>
        </p:txBody>
      </p:sp>
      <p:sp>
        <p:nvSpPr>
          <p:cNvPr id="2069" name="Rectangle 206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2ED34C9-A4D0-750C-FEDD-3578411F6A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4656" y="2083435"/>
            <a:ext cx="8802687" cy="4225290"/>
          </a:xfrm>
          <a:custGeom>
            <a:avLst/>
            <a:gdLst/>
            <a:ahLst/>
            <a:cxnLst/>
            <a:rect l="l" t="t" r="r" b="b"/>
            <a:pathLst>
              <a:path w="12192000" h="4225290">
                <a:moveTo>
                  <a:pt x="0" y="0"/>
                </a:moveTo>
                <a:lnTo>
                  <a:pt x="12192000" y="0"/>
                </a:lnTo>
                <a:lnTo>
                  <a:pt x="12192000" y="4225290"/>
                </a:lnTo>
                <a:lnTo>
                  <a:pt x="0" y="4225290"/>
                </a:lnTo>
                <a:close/>
              </a:path>
            </a:pathLst>
          </a:custGeom>
          <a:noFill/>
          <a:extLst>
            <a:ext uri="{909E8E84-426E-40DD-AFC4-6F175D3DCCD1}">
              <a14:hiddenFill xmlns:a14="http://schemas.microsoft.com/office/drawing/2010/main">
                <a:solidFill>
                  <a:srgbClr val="FFFFFF"/>
                </a:solidFill>
              </a14:hiddenFill>
            </a:ext>
          </a:extLst>
        </p:spPr>
      </p:pic>
      <p:sp>
        <p:nvSpPr>
          <p:cNvPr id="2071" name="Rectangle 207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spTree>
    <p:extLst>
      <p:ext uri="{BB962C8B-B14F-4D97-AF65-F5344CB8AC3E}">
        <p14:creationId xmlns:p14="http://schemas.microsoft.com/office/powerpoint/2010/main" val="380190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9" name="Freeform: Shape 5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Freeform: Shape 6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4" name="Rectangle 6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Kevin Daniel Setiono</a:t>
            </a: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2678400"/>
            <a:ext cx="3565525" cy="3414425"/>
          </a:xfrm>
          <a:noFill/>
        </p:spPr>
        <p:txBody>
          <a:bodyPr vert="horz" wrap="square" lIns="0" tIns="0" rIns="0" bIns="0" rtlCol="0" anchor="t">
            <a:normAutofit fontScale="77500" lnSpcReduction="20000"/>
          </a:bodyPr>
          <a:lstStyle/>
          <a:p>
            <a:r>
              <a:rPr lang="en-US" sz="1600" dirty="0"/>
              <a:t>24+ years software development</a:t>
            </a:r>
          </a:p>
          <a:p>
            <a:r>
              <a:rPr lang="en-US" sz="1600" dirty="0"/>
              <a:t>10+ years professionally</a:t>
            </a:r>
          </a:p>
          <a:p>
            <a:pPr lvl="1"/>
            <a:r>
              <a:rPr lang="en-US" sz="1600" dirty="0"/>
              <a:t>2 years for Microsoft</a:t>
            </a:r>
          </a:p>
          <a:p>
            <a:r>
              <a:rPr lang="en-US" sz="1600" dirty="0"/>
              <a:t>Founder Snob Entertainment UG</a:t>
            </a:r>
          </a:p>
          <a:p>
            <a:r>
              <a:rPr lang="en-US" sz="1600" dirty="0"/>
              <a:t>Freelancer (Enterprise Development)</a:t>
            </a:r>
          </a:p>
          <a:p>
            <a:r>
              <a:rPr lang="en-US" sz="1600" dirty="0"/>
              <a:t>Open Source MMORPG</a:t>
            </a:r>
            <a:br>
              <a:rPr lang="en-US" sz="1600" dirty="0"/>
            </a:br>
            <a:r>
              <a:rPr lang="en-US" sz="1600" dirty="0">
                <a:hlinkClick r:id="rId3"/>
              </a:rPr>
              <a:t>https://github.com/KDSBest/2D-MMORPG-Youtube</a:t>
            </a:r>
            <a:endParaRPr lang="en-US" sz="1600" dirty="0"/>
          </a:p>
          <a:p>
            <a:r>
              <a:rPr lang="en-US" sz="1600" dirty="0" err="1"/>
              <a:t>Youtube</a:t>
            </a:r>
            <a:r>
              <a:rPr lang="en-US" sz="1600" dirty="0"/>
              <a:t> Channel </a:t>
            </a:r>
            <a:r>
              <a:rPr lang="en-US" sz="1600" dirty="0" err="1"/>
              <a:t>KDSBest</a:t>
            </a:r>
            <a:r>
              <a:rPr lang="en-US" sz="1600" dirty="0"/>
              <a:t> </a:t>
            </a:r>
            <a:r>
              <a:rPr lang="en-US" sz="1600" dirty="0" err="1"/>
              <a:t>GameDev</a:t>
            </a:r>
            <a:br>
              <a:rPr lang="en-US" sz="1600" dirty="0"/>
            </a:br>
            <a:r>
              <a:rPr lang="en-US" sz="1600" dirty="0">
                <a:hlinkClick r:id="rId4"/>
              </a:rPr>
              <a:t>https://www.youtube.com/c/KDSBestGameDev</a:t>
            </a:r>
            <a:endParaRPr lang="en-US" sz="1600" dirty="0"/>
          </a:p>
          <a:p>
            <a:r>
              <a:rPr lang="en-US" sz="1600" dirty="0"/>
              <a:t>Slides and Demos</a:t>
            </a:r>
            <a:br>
              <a:rPr lang="en-US" sz="1600" dirty="0"/>
            </a:br>
            <a:r>
              <a:rPr lang="en-US" sz="1600" dirty="0">
                <a:hlinkClick r:id="rId5"/>
              </a:rPr>
              <a:t>https://github.com/KDSBest/DevCom2022/</a:t>
            </a:r>
            <a:endParaRPr lang="en-US" sz="1600" dirty="0"/>
          </a:p>
        </p:txBody>
      </p:sp>
      <p:pic>
        <p:nvPicPr>
          <p:cNvPr id="16" name="Picture Placeholder 15" descr="A person in a suit&#10;&#10;Description automatically generated with medium confidence">
            <a:extLst>
              <a:ext uri="{FF2B5EF4-FFF2-40B4-BE49-F238E27FC236}">
                <a16:creationId xmlns:a16="http://schemas.microsoft.com/office/drawing/2014/main" id="{86D199D4-B310-F9E5-EF55-F5C9392532EB}"/>
              </a:ext>
            </a:extLst>
          </p:cNvPr>
          <p:cNvPicPr>
            <a:picLocks noGrp="1" noChangeAspect="1"/>
          </p:cNvPicPr>
          <p:nvPr>
            <p:ph type="pic" sz="quarter" idx="14"/>
          </p:nvPr>
        </p:nvPicPr>
        <p:blipFill rotWithShape="1">
          <a:blip r:embed="rId6"/>
          <a:srcRect t="5124" r="1" b="5126"/>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66" name="Rectangle 6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Fan-Out (World Chat)</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many programmers does it take to change a light bulb? None, because it is a hardware problem.</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3147772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76" name="Freeform: Shape 105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1" name="Oval 106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2" name="Oval 106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83" name="Group 106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84" name="Freeform: Shape 106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5" name="Freeform: Shape 106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Oval 106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7" name="Oval 106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88" name="Rectangle 107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1007165"/>
            <a:ext cx="3565524" cy="2429284"/>
          </a:xfrm>
        </p:spPr>
        <p:txBody>
          <a:bodyPr vert="horz" wrap="square" lIns="0" tIns="0" rIns="0" bIns="0" rtlCol="0" anchor="b" anchorCtr="0">
            <a:normAutofit/>
          </a:bodyPr>
          <a:lstStyle/>
          <a:p>
            <a:r>
              <a:rPr lang="en-US" sz="4800" kern="1200">
                <a:solidFill>
                  <a:schemeClr val="tx1"/>
                </a:solidFill>
                <a:latin typeface="+mj-lt"/>
                <a:ea typeface="+mj-ea"/>
                <a:cs typeface="+mj-cs"/>
              </a:rPr>
              <a:t>World Chat</a:t>
            </a:r>
            <a:br>
              <a:rPr lang="en-US" sz="4800" kern="1200">
                <a:solidFill>
                  <a:schemeClr val="tx1"/>
                </a:solidFill>
                <a:latin typeface="+mj-lt"/>
                <a:ea typeface="+mj-ea"/>
                <a:cs typeface="+mj-cs"/>
              </a:rPr>
            </a:br>
            <a:r>
              <a:rPr lang="en-US" sz="4800" kern="1200">
                <a:solidFill>
                  <a:schemeClr val="tx1"/>
                </a:solidFill>
                <a:latin typeface="+mj-lt"/>
                <a:ea typeface="+mj-ea"/>
                <a:cs typeface="+mj-cs"/>
              </a:rPr>
              <a:t>Scaling with Fan-Out</a:t>
            </a:r>
          </a:p>
        </p:txBody>
      </p:sp>
      <p:sp>
        <p:nvSpPr>
          <p:cNvPr id="1089" name="Oval 1072">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3" y="54927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5" name="Rectangle 107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7" name="Group 1076">
            <a:extLst>
              <a:ext uri="{FF2B5EF4-FFF2-40B4-BE49-F238E27FC236}">
                <a16:creationId xmlns:a16="http://schemas.microsoft.com/office/drawing/2014/main" id="{9845873E-9C86-4496-87B7-3A6141D7D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69384" y="4508500"/>
            <a:ext cx="1468514" cy="1521012"/>
            <a:chOff x="5236793" y="2432482"/>
            <a:chExt cx="1468514" cy="1521012"/>
          </a:xfrm>
        </p:grpSpPr>
        <p:sp>
          <p:nvSpPr>
            <p:cNvPr id="1078" name="Freeform 5">
              <a:extLst>
                <a:ext uri="{FF2B5EF4-FFF2-40B4-BE49-F238E27FC236}">
                  <a16:creationId xmlns:a16="http://schemas.microsoft.com/office/drawing/2014/main" id="{67B3FE92-6018-4D9B-9B3E-264810BCB4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9" name="Freeform 6">
              <a:extLst>
                <a:ext uri="{FF2B5EF4-FFF2-40B4-BE49-F238E27FC236}">
                  <a16:creationId xmlns:a16="http://schemas.microsoft.com/office/drawing/2014/main" id="{6ADEA1A7-349B-4EC9-9458-EBB1E9BFDA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0" name="Freeform 8">
              <a:extLst>
                <a:ext uri="{FF2B5EF4-FFF2-40B4-BE49-F238E27FC236}">
                  <a16:creationId xmlns:a16="http://schemas.microsoft.com/office/drawing/2014/main" id="{83BB3CBA-4085-4566-9B1D-656DA46E3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6" name="Picture 2">
            <a:extLst>
              <a:ext uri="{FF2B5EF4-FFF2-40B4-BE49-F238E27FC236}">
                <a16:creationId xmlns:a16="http://schemas.microsoft.com/office/drawing/2014/main" id="{11163316-0F68-C4F8-F0DD-DBFBECB700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0" r="-1" b="-1"/>
          <a:stretch/>
        </p:blipFill>
        <p:spPr bwMode="auto">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3031564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Eventual Consistency (Inventory)</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I have an eventual consistency joke, it's hilarious! Either you get it right away or maybe later!</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22</a:t>
            </a:fld>
            <a:endParaRPr lang="en-US"/>
          </a:p>
        </p:txBody>
      </p:sp>
    </p:spTree>
    <p:extLst>
      <p:ext uri="{BB962C8B-B14F-4D97-AF65-F5344CB8AC3E}">
        <p14:creationId xmlns:p14="http://schemas.microsoft.com/office/powerpoint/2010/main" val="4276374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3" name="Freeform: Shape 410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5" name="Oval 410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07" name="Oval 410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09" name="Group 410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10" name="Freeform: Shape 410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12" name="Oval 411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13" name="Oval 411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115" name="Rectangle 411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1051551"/>
            <a:ext cx="3565524" cy="2384898"/>
          </a:xfrm>
        </p:spPr>
        <p:txBody>
          <a:bodyPr vert="horz" wrap="square" lIns="0" tIns="0" rIns="0" bIns="0" rtlCol="0" anchor="b" anchorCtr="0">
            <a:normAutofit/>
          </a:bodyPr>
          <a:lstStyle/>
          <a:p>
            <a:r>
              <a:rPr lang="en-US" sz="4800" kern="1200">
                <a:solidFill>
                  <a:schemeClr val="tx1"/>
                </a:solidFill>
                <a:latin typeface="+mj-lt"/>
                <a:ea typeface="+mj-ea"/>
                <a:cs typeface="+mj-cs"/>
              </a:rPr>
              <a:t>Adding Stuff is fine</a:t>
            </a:r>
            <a:endParaRPr lang="en-US" sz="4800" kern="1200" dirty="0">
              <a:solidFill>
                <a:schemeClr val="tx1"/>
              </a:solidFill>
              <a:latin typeface="+mj-lt"/>
              <a:ea typeface="+mj-ea"/>
              <a:cs typeface="+mj-cs"/>
            </a:endParaRPr>
          </a:p>
        </p:txBody>
      </p:sp>
      <p:grpSp>
        <p:nvGrpSpPr>
          <p:cNvPr id="4117" name="Group 4116">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4118" name="Freeform: Shape 4117">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19" name="Oval 4118">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098" name="Picture 2">
            <a:extLst>
              <a:ext uri="{FF2B5EF4-FFF2-40B4-BE49-F238E27FC236}">
                <a16:creationId xmlns:a16="http://schemas.microsoft.com/office/drawing/2014/main" id="{F79586AA-0BB5-2978-B6A1-20290BB40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2530"/>
          <a:stretch/>
        </p:blipFill>
        <p:spPr bwMode="auto">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121" name="Rectangle 4120">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Oval 4122">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53105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97" name="Freeform: Shape 519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99" name="Oval 519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01" name="Oval 520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203" name="Group 520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204" name="Freeform: Shape 520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5" name="Freeform: Shape 520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06" name="Oval 520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07" name="Oval 520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209" name="Rectangle 520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11" name="Group 52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5212" name="Freeform: Shape 52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13" name="Oval 52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126" name="Picture 6">
            <a:extLst>
              <a:ext uri="{FF2B5EF4-FFF2-40B4-BE49-F238E27FC236}">
                <a16:creationId xmlns:a16="http://schemas.microsoft.com/office/drawing/2014/main" id="{6BC08D62-2795-E556-3C58-57D7CEBCF0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309"/>
          <a:stretch/>
        </p:blipFill>
        <p:spPr bwMode="auto">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215" name="Rectangle 52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7" name="Oval 52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pic>
        <p:nvPicPr>
          <p:cNvPr id="6" name="Picture 5" descr="A picture containing text, blurry&#10;&#10;Description automatically generated">
            <a:extLst>
              <a:ext uri="{FF2B5EF4-FFF2-40B4-BE49-F238E27FC236}">
                <a16:creationId xmlns:a16="http://schemas.microsoft.com/office/drawing/2014/main" id="{0A6F02F2-E1F6-3EBB-FAA7-4F17AF13FADE}"/>
              </a:ext>
            </a:extLst>
          </p:cNvPr>
          <p:cNvPicPr>
            <a:picLocks noChangeAspect="1"/>
          </p:cNvPicPr>
          <p:nvPr/>
        </p:nvPicPr>
        <p:blipFill>
          <a:blip r:embed="rId3"/>
          <a:stretch>
            <a:fillRect/>
          </a:stretch>
        </p:blipFill>
        <p:spPr>
          <a:xfrm>
            <a:off x="732052" y="3966767"/>
            <a:ext cx="2857500" cy="1971675"/>
          </a:xfrm>
          <a:prstGeom prst="rect">
            <a:avLst/>
          </a:prstGeom>
        </p:spPr>
      </p:pic>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1051551"/>
            <a:ext cx="3565524" cy="2384898"/>
          </a:xfrm>
        </p:spPr>
        <p:txBody>
          <a:bodyPr vert="horz" wrap="square" lIns="0" tIns="0" rIns="0" bIns="0" rtlCol="0" anchor="b" anchorCtr="0">
            <a:noAutofit/>
          </a:bodyPr>
          <a:lstStyle/>
          <a:p>
            <a:pPr>
              <a:lnSpc>
                <a:spcPct val="90000"/>
              </a:lnSpc>
            </a:pPr>
            <a:r>
              <a:rPr lang="en-US" kern="1200" dirty="0">
                <a:solidFill>
                  <a:schemeClr val="tx1"/>
                </a:solidFill>
              </a:rPr>
              <a:t>Removing is tricky. </a:t>
            </a:r>
            <a:br>
              <a:rPr lang="en-US" kern="1200" dirty="0">
                <a:solidFill>
                  <a:schemeClr val="tx1"/>
                </a:solidFill>
              </a:rPr>
            </a:br>
            <a:r>
              <a:rPr lang="en-US" dirty="0"/>
              <a:t>Player Drops Items and Finishes Quest at the same time.</a:t>
            </a:r>
            <a:br>
              <a:rPr lang="en-US" kern="1200" dirty="0">
                <a:solidFill>
                  <a:schemeClr val="tx1"/>
                </a:solidFill>
              </a:rPr>
            </a:br>
            <a:r>
              <a:rPr lang="en-US" kern="1200" dirty="0">
                <a:solidFill>
                  <a:schemeClr val="tx1"/>
                </a:solidFill>
              </a:rPr>
              <a:t>I love eventual consistency</a:t>
            </a:r>
          </a:p>
        </p:txBody>
      </p:sp>
    </p:spTree>
    <p:extLst>
      <p:ext uri="{BB962C8B-B14F-4D97-AF65-F5344CB8AC3E}">
        <p14:creationId xmlns:p14="http://schemas.microsoft.com/office/powerpoint/2010/main" val="7750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3" name="Freeform: Shape 61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5" name="Oval 61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7" name="Oval 61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59" name="Group 61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160" name="Freeform: Shape 61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Freeform: Shape 61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62" name="Oval 61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63" name="Oval 61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165" name="Rectangle 61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Oval 6166">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69" name="Group 6168">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6170" name="Freeform: Shape 6169">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71" name="Oval 6170">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90000"/>
              </a:lnSpc>
            </a:pPr>
            <a:r>
              <a:rPr lang="en-US" sz="4400"/>
              <a:t>Getting Consistency in Eventual Consistency for Remove</a:t>
            </a:r>
          </a:p>
        </p:txBody>
      </p:sp>
      <p:grpSp>
        <p:nvGrpSpPr>
          <p:cNvPr id="6173" name="Group 6172">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6174"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75"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76"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148" name="Picture 4">
            <a:extLst>
              <a:ext uri="{FF2B5EF4-FFF2-40B4-BE49-F238E27FC236}">
                <a16:creationId xmlns:a16="http://schemas.microsoft.com/office/drawing/2014/main" id="{B39C28BD-7A40-2541-507B-411EF21180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2263" y="549275"/>
            <a:ext cx="7112388" cy="5761037"/>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
        <p:nvSpPr>
          <p:cNvPr id="3" name="AutoShape 2">
            <a:extLst>
              <a:ext uri="{FF2B5EF4-FFF2-40B4-BE49-F238E27FC236}">
                <a16:creationId xmlns:a16="http://schemas.microsoft.com/office/drawing/2014/main" id="{8153C852-54FC-96A5-DDF3-621014D65161}"/>
              </a:ext>
            </a:extLst>
          </p:cNvPr>
          <p:cNvSpPr>
            <a:spLocks noChangeAspect="1" noChangeArrowheads="1"/>
          </p:cNvSpPr>
          <p:nvPr/>
        </p:nvSpPr>
        <p:spPr bwMode="auto">
          <a:xfrm>
            <a:off x="2003425" y="0"/>
            <a:ext cx="81835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8" name="Picture 7" descr="A person holding a cup&#10;&#10;Description automatically generated with low confidence">
            <a:extLst>
              <a:ext uri="{FF2B5EF4-FFF2-40B4-BE49-F238E27FC236}">
                <a16:creationId xmlns:a16="http://schemas.microsoft.com/office/drawing/2014/main" id="{20255C25-1A62-2EAC-3A6C-7CB7AF51948B}"/>
              </a:ext>
            </a:extLst>
          </p:cNvPr>
          <p:cNvPicPr>
            <a:picLocks noChangeAspect="1"/>
          </p:cNvPicPr>
          <p:nvPr/>
        </p:nvPicPr>
        <p:blipFill>
          <a:blip r:embed="rId3"/>
          <a:stretch>
            <a:fillRect/>
          </a:stretch>
        </p:blipFill>
        <p:spPr>
          <a:xfrm>
            <a:off x="784225" y="4163522"/>
            <a:ext cx="2438400" cy="1828800"/>
          </a:xfrm>
          <a:prstGeom prst="rect">
            <a:avLst/>
          </a:prstGeom>
        </p:spPr>
      </p:pic>
    </p:spTree>
    <p:extLst>
      <p:ext uri="{BB962C8B-B14F-4D97-AF65-F5344CB8AC3E}">
        <p14:creationId xmlns:p14="http://schemas.microsoft.com/office/powerpoint/2010/main" val="132857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MMORPG Map</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fontScale="92500" lnSpcReduction="10000"/>
          </a:bodyPr>
          <a:lstStyle/>
          <a:p>
            <a:pPr marL="0" indent="0">
              <a:lnSpc>
                <a:spcPct val="100000"/>
              </a:lnSpc>
              <a:buNone/>
            </a:pPr>
            <a:r>
              <a:rPr lang="en-US" dirty="0"/>
              <a:t>There are only two hard problems in distributed systems: </a:t>
            </a:r>
          </a:p>
          <a:p>
            <a:pPr marL="0" indent="0">
              <a:lnSpc>
                <a:spcPct val="100000"/>
              </a:lnSpc>
              <a:buNone/>
            </a:pPr>
            <a:r>
              <a:rPr lang="en-US" dirty="0"/>
              <a:t>2. Exactly-once delivery </a:t>
            </a:r>
          </a:p>
          <a:p>
            <a:pPr marL="0" indent="0">
              <a:lnSpc>
                <a:spcPct val="100000"/>
              </a:lnSpc>
            </a:pPr>
            <a:r>
              <a:rPr lang="en-US" dirty="0"/>
              <a:t>1. Guaranteed order of messages </a:t>
            </a:r>
          </a:p>
          <a:p>
            <a:pPr marL="0" indent="0">
              <a:lnSpc>
                <a:spcPct val="100000"/>
              </a:lnSpc>
            </a:pPr>
            <a:r>
              <a:rPr lang="en-US" dirty="0"/>
              <a:t>2. Exactly-once delivery</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2412830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9" name="Freeform: Shape 819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01" name="Oval 820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03" name="Oval 820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05" name="Group 820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206" name="Freeform: Shape 820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Freeform: Shape 820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08" name="Oval 820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09" name="Oval 820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211" name="Rectangle 821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3" name="Oval 821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215" name="Group 821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8216" name="Freeform: Shape 821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17" name="Oval 821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800"/>
              <a:t>Map Registration Algorithm</a:t>
            </a:r>
          </a:p>
        </p:txBody>
      </p:sp>
      <p:grpSp>
        <p:nvGrpSpPr>
          <p:cNvPr id="8219" name="Group 821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822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2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2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194" name="Picture 2">
            <a:extLst>
              <a:ext uri="{FF2B5EF4-FFF2-40B4-BE49-F238E27FC236}">
                <a16:creationId xmlns:a16="http://schemas.microsoft.com/office/drawing/2014/main" id="{CD956063-04EA-D41A-28B3-90F29DAB62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776" y="656245"/>
            <a:ext cx="7345363" cy="5547096"/>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27</a:t>
            </a:fld>
            <a:endParaRPr lang="en-US">
              <a:solidFill>
                <a:schemeClr val="tx1">
                  <a:alpha val="80000"/>
                </a:schemeClr>
              </a:solidFill>
            </a:endParaRPr>
          </a:p>
        </p:txBody>
      </p:sp>
      <p:sp>
        <p:nvSpPr>
          <p:cNvPr id="3" name="AutoShape 2">
            <a:extLst>
              <a:ext uri="{FF2B5EF4-FFF2-40B4-BE49-F238E27FC236}">
                <a16:creationId xmlns:a16="http://schemas.microsoft.com/office/drawing/2014/main" id="{8153C852-54FC-96A5-DDF3-621014D65161}"/>
              </a:ext>
            </a:extLst>
          </p:cNvPr>
          <p:cNvSpPr>
            <a:spLocks noChangeAspect="1" noChangeArrowheads="1"/>
          </p:cNvSpPr>
          <p:nvPr/>
        </p:nvSpPr>
        <p:spPr bwMode="auto">
          <a:xfrm>
            <a:off x="2003425" y="0"/>
            <a:ext cx="81835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54803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47" name="Freeform: Shape 1024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49" name="Oval 1024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51" name="Oval 1025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53" name="Group 102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254" name="Freeform: Shape 1025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Freeform: Shape 1025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56" name="Oval 1025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57" name="Oval 1025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259" name="Rectangle 1025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1" name="Oval 10260">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263" name="Group 10262">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0264" name="Freeform: Shape 10263">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65" name="Oval 10264">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800"/>
              <a:t>Map Registration Algorithm</a:t>
            </a:r>
          </a:p>
        </p:txBody>
      </p:sp>
      <p:grpSp>
        <p:nvGrpSpPr>
          <p:cNvPr id="10267" name="Group 10266">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0268"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69"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70"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42" name="Picture 2">
            <a:extLst>
              <a:ext uri="{FF2B5EF4-FFF2-40B4-BE49-F238E27FC236}">
                <a16:creationId xmlns:a16="http://schemas.microsoft.com/office/drawing/2014/main" id="{91509735-2698-0F2B-62D0-45B583395B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776" y="656245"/>
            <a:ext cx="7345363" cy="5547096"/>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sp>
        <p:nvSpPr>
          <p:cNvPr id="3" name="AutoShape 2">
            <a:extLst>
              <a:ext uri="{FF2B5EF4-FFF2-40B4-BE49-F238E27FC236}">
                <a16:creationId xmlns:a16="http://schemas.microsoft.com/office/drawing/2014/main" id="{8153C852-54FC-96A5-DDF3-621014D65161}"/>
              </a:ext>
            </a:extLst>
          </p:cNvPr>
          <p:cNvSpPr>
            <a:spLocks noChangeAspect="1" noChangeArrowheads="1"/>
          </p:cNvSpPr>
          <p:nvPr/>
        </p:nvSpPr>
        <p:spPr bwMode="auto">
          <a:xfrm>
            <a:off x="2003425" y="0"/>
            <a:ext cx="81835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19567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339" name="Freeform: Shape 1133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41" name="Oval 1134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43" name="Oval 1134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345" name="Group 1134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1346" name="Freeform: Shape 1134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47" name="Freeform: Shape 1134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348" name="Oval 1134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49" name="Oval 1134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1351" name="Rectangle 1135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3" name="Oval 11352">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355" name="Group 11354">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1356" name="Freeform: Shape 11355">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57" name="Oval 11356">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800"/>
              <a:t>Map Registration Algorithm</a:t>
            </a:r>
          </a:p>
        </p:txBody>
      </p:sp>
      <p:grpSp>
        <p:nvGrpSpPr>
          <p:cNvPr id="11359" name="Group 11358">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1360"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61"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62"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268" name="Picture 4">
            <a:extLst>
              <a:ext uri="{FF2B5EF4-FFF2-40B4-BE49-F238E27FC236}">
                <a16:creationId xmlns:a16="http://schemas.microsoft.com/office/drawing/2014/main" id="{F160F88F-4FD3-255A-5958-CF033D2E15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776" y="656245"/>
            <a:ext cx="7345363" cy="5547096"/>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
        <p:nvSpPr>
          <p:cNvPr id="3" name="AutoShape 2">
            <a:extLst>
              <a:ext uri="{FF2B5EF4-FFF2-40B4-BE49-F238E27FC236}">
                <a16:creationId xmlns:a16="http://schemas.microsoft.com/office/drawing/2014/main" id="{8153C852-54FC-96A5-DDF3-621014D65161}"/>
              </a:ext>
            </a:extLst>
          </p:cNvPr>
          <p:cNvSpPr>
            <a:spLocks noChangeAspect="1" noChangeArrowheads="1"/>
          </p:cNvSpPr>
          <p:nvPr/>
        </p:nvSpPr>
        <p:spPr bwMode="auto">
          <a:xfrm>
            <a:off x="2003425" y="0"/>
            <a:ext cx="81835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1730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8B81F-2302-AB1F-93E2-EDFABCAC31D0}"/>
              </a:ext>
            </a:extLst>
          </p:cNvPr>
          <p:cNvPicPr>
            <a:picLocks noChangeAspect="1"/>
          </p:cNvPicPr>
          <p:nvPr/>
        </p:nvPicPr>
        <p:blipFill rotWithShape="1">
          <a:blip r:embed="rId2"/>
          <a:srcRect t="2826" r="1" b="15570"/>
          <a:stretch/>
        </p:blipFill>
        <p:spPr>
          <a:xfrm>
            <a:off x="4550902" y="3350526"/>
            <a:ext cx="7641101" cy="3507476"/>
          </a:xfrm>
          <a:custGeom>
            <a:avLst/>
            <a:gdLst/>
            <a:ahLst/>
            <a:cxnLst/>
            <a:rect l="l" t="t" r="r" b="b"/>
            <a:pathLst>
              <a:path w="7641101" h="3429001">
                <a:moveTo>
                  <a:pt x="0" y="0"/>
                </a:moveTo>
                <a:lnTo>
                  <a:pt x="7641101" y="0"/>
                </a:lnTo>
                <a:lnTo>
                  <a:pt x="7641101" y="3429001"/>
                </a:lnTo>
                <a:lnTo>
                  <a:pt x="0" y="3429001"/>
                </a:lnTo>
                <a:close/>
              </a:path>
            </a:pathLst>
          </a:custGeom>
        </p:spPr>
      </p:pic>
      <p:sp>
        <p:nvSpPr>
          <p:cNvPr id="8" name="Slide Number Placeholder 7">
            <a:extLst>
              <a:ext uri="{FF2B5EF4-FFF2-40B4-BE49-F238E27FC236}">
                <a16:creationId xmlns:a16="http://schemas.microsoft.com/office/drawing/2014/main" id="{261D0C60-29EC-D156-F9D4-DB95BA411DF8}"/>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2" name="Title 1">
            <a:extLst>
              <a:ext uri="{FF2B5EF4-FFF2-40B4-BE49-F238E27FC236}">
                <a16:creationId xmlns:a16="http://schemas.microsoft.com/office/drawing/2014/main" id="{C566D2DA-1441-D291-FD29-049129987B08}"/>
              </a:ext>
            </a:extLst>
          </p:cNvPr>
          <p:cNvSpPr>
            <a:spLocks noGrp="1"/>
          </p:cNvSpPr>
          <p:nvPr>
            <p:ph type="ctrTitle" idx="4294967295"/>
          </p:nvPr>
        </p:nvSpPr>
        <p:spPr>
          <a:xfrm>
            <a:off x="411480" y="1359626"/>
            <a:ext cx="3565525" cy="2251075"/>
          </a:xfrm>
        </p:spPr>
        <p:txBody>
          <a:bodyPr vert="horz" wrap="square" lIns="0" tIns="0" rIns="0" bIns="0" rtlCol="0" anchor="b" anchorCtr="0">
            <a:normAutofit/>
          </a:bodyPr>
          <a:lstStyle/>
          <a:p>
            <a:r>
              <a:rPr lang="en-US" sz="3000" kern="1200" dirty="0">
                <a:solidFill>
                  <a:schemeClr val="tx1"/>
                </a:solidFill>
                <a:latin typeface="+mj-lt"/>
                <a:ea typeface="+mj-ea"/>
                <a:cs typeface="+mj-cs"/>
              </a:rPr>
              <a:t>SNOB </a:t>
            </a:r>
            <a:br>
              <a:rPr lang="en-US" sz="3000" kern="1200" dirty="0">
                <a:solidFill>
                  <a:schemeClr val="tx1"/>
                </a:solidFill>
                <a:latin typeface="+mj-lt"/>
                <a:ea typeface="+mj-ea"/>
                <a:cs typeface="+mj-cs"/>
              </a:rPr>
            </a:br>
            <a:r>
              <a:rPr lang="en-US" sz="3000" kern="1200" dirty="0">
                <a:solidFill>
                  <a:schemeClr val="tx1"/>
                </a:solidFill>
                <a:latin typeface="+mj-lt"/>
                <a:ea typeface="+mj-ea"/>
                <a:cs typeface="+mj-cs"/>
              </a:rPr>
              <a:t>Entertainment </a:t>
            </a:r>
            <a:br>
              <a:rPr lang="en-US" sz="3000" kern="1200" dirty="0">
                <a:solidFill>
                  <a:schemeClr val="tx1"/>
                </a:solidFill>
                <a:latin typeface="+mj-lt"/>
                <a:ea typeface="+mj-ea"/>
                <a:cs typeface="+mj-cs"/>
              </a:rPr>
            </a:br>
            <a:r>
              <a:rPr lang="en-US" sz="3000" kern="1200" dirty="0">
                <a:solidFill>
                  <a:schemeClr val="tx1"/>
                </a:solidFill>
                <a:latin typeface="+mj-lt"/>
                <a:ea typeface="+mj-ea"/>
                <a:cs typeface="+mj-cs"/>
              </a:rPr>
              <a:t>UG (</a:t>
            </a:r>
            <a:r>
              <a:rPr lang="en-US" sz="3000" kern="1200" dirty="0" err="1">
                <a:solidFill>
                  <a:schemeClr val="tx1"/>
                </a:solidFill>
                <a:latin typeface="+mj-lt"/>
                <a:ea typeface="+mj-ea"/>
                <a:cs typeface="+mj-cs"/>
              </a:rPr>
              <a:t>haftungsbeschränkt</a:t>
            </a:r>
            <a:r>
              <a:rPr lang="en-US" sz="3000" kern="1200" dirty="0">
                <a:solidFill>
                  <a:schemeClr val="tx1"/>
                </a:solidFill>
                <a:latin typeface="+mj-lt"/>
                <a:ea typeface="+mj-ea"/>
                <a:cs typeface="+mj-cs"/>
              </a:rPr>
              <a:t>)</a:t>
            </a:r>
          </a:p>
        </p:txBody>
      </p:sp>
      <p:sp>
        <p:nvSpPr>
          <p:cNvPr id="3" name="Subtitle 2">
            <a:extLst>
              <a:ext uri="{FF2B5EF4-FFF2-40B4-BE49-F238E27FC236}">
                <a16:creationId xmlns:a16="http://schemas.microsoft.com/office/drawing/2014/main" id="{EFDDB9D1-8534-31C8-86AB-03CCFC90882C}"/>
              </a:ext>
            </a:extLst>
          </p:cNvPr>
          <p:cNvSpPr>
            <a:spLocks noGrp="1"/>
          </p:cNvSpPr>
          <p:nvPr>
            <p:ph type="subTitle" idx="4294967295"/>
          </p:nvPr>
        </p:nvSpPr>
        <p:spPr>
          <a:xfrm>
            <a:off x="411480" y="3744868"/>
            <a:ext cx="3565525" cy="2289175"/>
          </a:xfrm>
        </p:spPr>
        <p:txBody>
          <a:bodyPr vert="horz" wrap="square" lIns="0" tIns="0" rIns="0" bIns="0" rtlCol="0">
            <a:normAutofit/>
          </a:bodyPr>
          <a:lstStyle/>
          <a:p>
            <a:pPr marL="0" indent="0">
              <a:lnSpc>
                <a:spcPct val="100000"/>
              </a:lnSpc>
              <a:buNone/>
            </a:pPr>
            <a:r>
              <a:rPr lang="en-US" sz="2000" kern="1200" dirty="0">
                <a:latin typeface="+mn-lt"/>
                <a:ea typeface="+mn-ea"/>
                <a:cs typeface="+mn-cs"/>
              </a:rPr>
              <a:t>Project Astra Dominium</a:t>
            </a:r>
          </a:p>
        </p:txBody>
      </p:sp>
      <p:pic>
        <p:nvPicPr>
          <p:cNvPr id="7" name="Picture 6">
            <a:extLst>
              <a:ext uri="{FF2B5EF4-FFF2-40B4-BE49-F238E27FC236}">
                <a16:creationId xmlns:a16="http://schemas.microsoft.com/office/drawing/2014/main" id="{CB0E0214-2DE4-313A-F319-062696C5F427}"/>
              </a:ext>
            </a:extLst>
          </p:cNvPr>
          <p:cNvPicPr>
            <a:picLocks noChangeAspect="1"/>
          </p:cNvPicPr>
          <p:nvPr/>
        </p:nvPicPr>
        <p:blipFill rotWithShape="1">
          <a:blip r:embed="rId3"/>
          <a:srcRect t="9753" r="1" b="9754"/>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pic>
        <p:nvPicPr>
          <p:cNvPr id="6" name="Picture 5" descr="Logo&#10;&#10;Description automatically generated">
            <a:extLst>
              <a:ext uri="{FF2B5EF4-FFF2-40B4-BE49-F238E27FC236}">
                <a16:creationId xmlns:a16="http://schemas.microsoft.com/office/drawing/2014/main" id="{9B3D7DC0-0215-DFA0-9A9B-BAF05DECC451}"/>
              </a:ext>
            </a:extLst>
          </p:cNvPr>
          <p:cNvPicPr>
            <a:picLocks noChangeAspect="1"/>
          </p:cNvPicPr>
          <p:nvPr/>
        </p:nvPicPr>
        <p:blipFill>
          <a:blip r:embed="rId4"/>
          <a:stretch>
            <a:fillRect/>
          </a:stretch>
        </p:blipFill>
        <p:spPr>
          <a:xfrm>
            <a:off x="1016317" y="4334240"/>
            <a:ext cx="2355850" cy="2355850"/>
          </a:xfrm>
          <a:prstGeom prst="rect">
            <a:avLst/>
          </a:prstGeom>
        </p:spPr>
      </p:pic>
    </p:spTree>
    <p:extLst>
      <p:ext uri="{BB962C8B-B14F-4D97-AF65-F5344CB8AC3E}">
        <p14:creationId xmlns:p14="http://schemas.microsoft.com/office/powerpoint/2010/main" val="222523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295" name="Freeform: Shape 1229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97" name="Oval 1229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99" name="Oval 1229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01" name="Group 1230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2302" name="Freeform: Shape 1230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03" name="Freeform: Shape 1230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04" name="Oval 1230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05" name="Oval 1230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2307" name="Rectangle 1230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9" name="Oval 12308">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311" name="Group 12310">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12312" name="Freeform: Shape 12311">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13" name="Oval 12312">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4825175-C651-4B7D-412B-E5EFCCC67A2C}"/>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800" dirty="0"/>
              <a:t>Map Registration Algorithm</a:t>
            </a:r>
          </a:p>
        </p:txBody>
      </p:sp>
      <p:grpSp>
        <p:nvGrpSpPr>
          <p:cNvPr id="12315" name="Group 12314">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12316"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17"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318"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290" name="Picture 2">
            <a:extLst>
              <a:ext uri="{FF2B5EF4-FFF2-40B4-BE49-F238E27FC236}">
                <a16:creationId xmlns:a16="http://schemas.microsoft.com/office/drawing/2014/main" id="{754ED97B-7145-C168-0F56-D140C8E07C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95776" y="656245"/>
            <a:ext cx="7345363" cy="5547096"/>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2F96417-7906-05A5-BF91-E1182BF7D8A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
        <p:nvSpPr>
          <p:cNvPr id="3" name="AutoShape 2">
            <a:extLst>
              <a:ext uri="{FF2B5EF4-FFF2-40B4-BE49-F238E27FC236}">
                <a16:creationId xmlns:a16="http://schemas.microsoft.com/office/drawing/2014/main" id="{8153C852-54FC-96A5-DDF3-621014D65161}"/>
              </a:ext>
            </a:extLst>
          </p:cNvPr>
          <p:cNvSpPr>
            <a:spLocks noChangeAspect="1" noChangeArrowheads="1"/>
          </p:cNvSpPr>
          <p:nvPr/>
        </p:nvSpPr>
        <p:spPr bwMode="auto">
          <a:xfrm>
            <a:off x="2003425" y="0"/>
            <a:ext cx="81835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173687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9" name="Freeform: Shape 2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4" name="Rectangle 3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2678400"/>
            <a:ext cx="3565525" cy="3414425"/>
          </a:xfrm>
        </p:spPr>
        <p:txBody>
          <a:bodyPr vert="horz" wrap="square" lIns="0" tIns="0" rIns="0" bIns="0" rtlCol="0" anchor="t">
            <a:normAutofit/>
          </a:bodyPr>
          <a:lstStyle/>
          <a:p>
            <a:pPr>
              <a:buFont typeface="Arial" panose="020B0604020202020204" pitchFamily="34" charset="0"/>
              <a:buChar char="•"/>
            </a:pPr>
            <a:r>
              <a:rPr lang="en-US" sz="1600" dirty="0"/>
              <a:t>Kevin Daniel Setiono</a:t>
            </a:r>
          </a:p>
          <a:p>
            <a:pPr>
              <a:buFont typeface="Arial" panose="020B0604020202020204" pitchFamily="34" charset="0"/>
              <a:buChar char="•"/>
            </a:pPr>
            <a:r>
              <a:rPr lang="en-US" sz="1600" dirty="0"/>
              <a:t>kdsbest@gmx.de</a:t>
            </a:r>
          </a:p>
          <a:p>
            <a:pPr>
              <a:buFont typeface="Arial" panose="020B0604020202020204" pitchFamily="34" charset="0"/>
              <a:buChar char="•"/>
            </a:pPr>
            <a:r>
              <a:rPr lang="en-US" sz="1600" dirty="0"/>
              <a:t>Slides and Code:</a:t>
            </a:r>
            <a:br>
              <a:rPr lang="en-US" sz="1600" dirty="0"/>
            </a:br>
            <a:r>
              <a:rPr lang="en-US" sz="1600" dirty="0"/>
              <a:t>https://github.com/KDSBest/DevCom2022/</a:t>
            </a:r>
          </a:p>
        </p:txBody>
      </p:sp>
      <p:pic>
        <p:nvPicPr>
          <p:cNvPr id="10" name="Picture Placeholder 9" descr="A person in a suit&#10;&#10;Description automatically generated with medium confidence">
            <a:extLst>
              <a:ext uri="{FF2B5EF4-FFF2-40B4-BE49-F238E27FC236}">
                <a16:creationId xmlns:a16="http://schemas.microsoft.com/office/drawing/2014/main" id="{3A8FE23F-4C91-9001-850F-E834AC7EE320}"/>
              </a:ext>
            </a:extLst>
          </p:cNvPr>
          <p:cNvPicPr>
            <a:picLocks noGrp="1" noChangeAspect="1"/>
          </p:cNvPicPr>
          <p:nvPr>
            <p:ph type="pic" sz="quarter" idx="15"/>
          </p:nvPr>
        </p:nvPicPr>
        <p:blipFill rotWithShape="1">
          <a:blip r:embed="rId2"/>
          <a:srcRect t="5124" r="1" b="5126"/>
          <a:stretch/>
        </p:blipFill>
        <p:spPr>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p:spPr>
      </p:pic>
      <p:sp>
        <p:nvSpPr>
          <p:cNvPr id="36" name="Rectangle 3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31</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0" name="Group 7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81" name="Freeform: Shape 8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Oval 8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6" name="Rectangle 8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8F36DCE-3042-7ED7-1798-410AEA25F496}"/>
              </a:ext>
            </a:extLst>
          </p:cNvPr>
          <p:cNvPicPr>
            <a:picLocks noChangeAspect="1"/>
          </p:cNvPicPr>
          <p:nvPr/>
        </p:nvPicPr>
        <p:blipFill rotWithShape="1">
          <a:blip r:embed="rId2"/>
          <a:srcRect l="9047" r="699" b="-2"/>
          <a:stretch/>
        </p:blipFill>
        <p:spPr>
          <a:xfrm>
            <a:off x="20" y="-4"/>
            <a:ext cx="7859693" cy="6858000"/>
          </a:xfrm>
          <a:custGeom>
            <a:avLst/>
            <a:gdLst/>
            <a:ahLst/>
            <a:cxnLst/>
            <a:rect l="l" t="t" r="r" b="b"/>
            <a:pathLst>
              <a:path w="7859713" h="6858000">
                <a:moveTo>
                  <a:pt x="0" y="0"/>
                </a:moveTo>
                <a:lnTo>
                  <a:pt x="7859713" y="0"/>
                </a:lnTo>
                <a:lnTo>
                  <a:pt x="7859713" y="6858000"/>
                </a:lnTo>
                <a:lnTo>
                  <a:pt x="0" y="6858000"/>
                </a:lnTo>
                <a:close/>
              </a:path>
            </a:pathLst>
          </a:custGeom>
        </p:spPr>
      </p:pic>
      <p:sp>
        <p:nvSpPr>
          <p:cNvPr id="88" name="Rectangle 87">
            <a:extLst>
              <a:ext uri="{FF2B5EF4-FFF2-40B4-BE49-F238E27FC236}">
                <a16:creationId xmlns:a16="http://schemas.microsoft.com/office/drawing/2014/main" id="{665FB840-0F27-492D-AC54-F5FD7DA0A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859712" cy="2283506"/>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C351BFA-094F-84DA-D71A-7FF46EDBD3EC}"/>
              </a:ext>
            </a:extLst>
          </p:cNvPr>
          <p:cNvPicPr>
            <a:picLocks noChangeAspect="1"/>
          </p:cNvPicPr>
          <p:nvPr/>
        </p:nvPicPr>
        <p:blipFill rotWithShape="1">
          <a:blip r:embed="rId3"/>
          <a:srcRect r="8609"/>
          <a:stretch/>
        </p:blipFill>
        <p:spPr>
          <a:xfrm>
            <a:off x="7859713" y="2283506"/>
            <a:ext cx="4332286" cy="2287247"/>
          </a:xfrm>
          <a:custGeom>
            <a:avLst/>
            <a:gdLst/>
            <a:ahLst/>
            <a:cxnLst/>
            <a:rect l="l" t="t" r="r" b="b"/>
            <a:pathLst>
              <a:path w="4332286" h="2287247">
                <a:moveTo>
                  <a:pt x="0" y="0"/>
                </a:moveTo>
                <a:lnTo>
                  <a:pt x="4332286" y="0"/>
                </a:lnTo>
                <a:lnTo>
                  <a:pt x="4332286" y="2287247"/>
                </a:lnTo>
                <a:lnTo>
                  <a:pt x="0" y="2287247"/>
                </a:lnTo>
                <a:close/>
              </a:path>
            </a:pathLst>
          </a:custGeom>
        </p:spPr>
      </p:pic>
      <p:pic>
        <p:nvPicPr>
          <p:cNvPr id="17" name="Picture 16">
            <a:extLst>
              <a:ext uri="{FF2B5EF4-FFF2-40B4-BE49-F238E27FC236}">
                <a16:creationId xmlns:a16="http://schemas.microsoft.com/office/drawing/2014/main" id="{BF0D7544-9FD7-7713-30B1-5B526589B602}"/>
              </a:ext>
            </a:extLst>
          </p:cNvPr>
          <p:cNvPicPr>
            <a:picLocks noChangeAspect="1"/>
          </p:cNvPicPr>
          <p:nvPr/>
        </p:nvPicPr>
        <p:blipFill rotWithShape="1">
          <a:blip r:embed="rId4">
            <a:alphaModFix amt="40000"/>
          </a:blip>
          <a:srcRect r="6244" b="2"/>
          <a:stretch/>
        </p:blipFill>
        <p:spPr>
          <a:xfrm>
            <a:off x="7859713" y="5"/>
            <a:ext cx="4332286" cy="2287247"/>
          </a:xfrm>
          <a:custGeom>
            <a:avLst/>
            <a:gdLst/>
            <a:ahLst/>
            <a:cxnLst/>
            <a:rect l="l" t="t" r="r" b="b"/>
            <a:pathLst>
              <a:path w="4332286" h="2287247">
                <a:moveTo>
                  <a:pt x="0" y="0"/>
                </a:moveTo>
                <a:lnTo>
                  <a:pt x="4332286" y="0"/>
                </a:lnTo>
                <a:lnTo>
                  <a:pt x="4332286" y="2287247"/>
                </a:lnTo>
                <a:lnTo>
                  <a:pt x="0" y="2287247"/>
                </a:lnTo>
                <a:close/>
              </a:path>
            </a:pathLst>
          </a:custGeom>
        </p:spPr>
      </p:pic>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pPr>
              <a:lnSpc>
                <a:spcPct val="100000"/>
              </a:lnSpc>
            </a:pPr>
            <a:r>
              <a:rPr lang="en-US" kern="1200" dirty="0">
                <a:solidFill>
                  <a:schemeClr val="tx1"/>
                </a:solidFill>
                <a:latin typeface="+mj-lt"/>
                <a:ea typeface="+mj-ea"/>
                <a:cs typeface="+mj-cs"/>
              </a:rPr>
              <a:t>Open Source MMORPG</a:t>
            </a:r>
          </a:p>
        </p:txBody>
      </p:sp>
      <p:sp>
        <p:nvSpPr>
          <p:cNvPr id="90" name="Rectangle 89">
            <a:extLst>
              <a:ext uri="{FF2B5EF4-FFF2-40B4-BE49-F238E27FC236}">
                <a16:creationId xmlns:a16="http://schemas.microsoft.com/office/drawing/2014/main" id="{9808913A-92C1-4F23-9B42-C25966846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283505"/>
            <a:ext cx="12192000" cy="1084270"/>
          </a:xfrm>
          <a:prstGeom prst="rect">
            <a:avLst/>
          </a:prstGeom>
          <a:gradFill flip="none" rotWithShape="1">
            <a:gsLst>
              <a:gs pos="100000">
                <a:schemeClr val="bg2">
                  <a:alpha val="60000"/>
                </a:schemeClr>
              </a:gs>
              <a:gs pos="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07F93E-FBB8-2E0B-ED93-EC620B6236A7}"/>
              </a:ext>
            </a:extLst>
          </p:cNvPr>
          <p:cNvPicPr>
            <a:picLocks noChangeAspect="1"/>
          </p:cNvPicPr>
          <p:nvPr/>
        </p:nvPicPr>
        <p:blipFill rotWithShape="1">
          <a:blip r:embed="rId5"/>
          <a:srcRect l="16873" r="17307"/>
          <a:stretch/>
        </p:blipFill>
        <p:spPr>
          <a:xfrm>
            <a:off x="7859713" y="4570753"/>
            <a:ext cx="4332286" cy="2287247"/>
          </a:xfrm>
          <a:custGeom>
            <a:avLst/>
            <a:gdLst/>
            <a:ahLst/>
            <a:cxnLst/>
            <a:rect l="l" t="t" r="r" b="b"/>
            <a:pathLst>
              <a:path w="4332286" h="2287247">
                <a:moveTo>
                  <a:pt x="0" y="0"/>
                </a:moveTo>
                <a:lnTo>
                  <a:pt x="4332286" y="0"/>
                </a:lnTo>
                <a:lnTo>
                  <a:pt x="4332286" y="2287247"/>
                </a:lnTo>
                <a:lnTo>
                  <a:pt x="0" y="2287247"/>
                </a:lnTo>
                <a:close/>
              </a:path>
            </a:pathLst>
          </a:custGeom>
        </p:spPr>
      </p:pic>
      <p:sp>
        <p:nvSpPr>
          <p:cNvPr id="92" name="Rectangle 91">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122102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6" name="Freeform: Shape 11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Oval 11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Oval 11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9" name="Freeform: Shape 11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21" name="Rectangle 1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a:t>Agenda</a:t>
            </a:r>
          </a:p>
        </p:txBody>
      </p:sp>
      <p:sp>
        <p:nvSpPr>
          <p:cNvPr id="123" name="Oval 122">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marL="342900">
              <a:lnSpc>
                <a:spcPct val="100000"/>
              </a:lnSpc>
              <a:buFont typeface="Arial" panose="020B0604020202020204" pitchFamily="34" charset="0"/>
              <a:buChar char="•"/>
            </a:pPr>
            <a:r>
              <a:rPr lang="en-US" sz="1400" dirty="0"/>
              <a:t>How does it scale?</a:t>
            </a:r>
          </a:p>
          <a:p>
            <a:pPr marL="342900">
              <a:lnSpc>
                <a:spcPct val="100000"/>
              </a:lnSpc>
              <a:buFont typeface="Arial" panose="020B0604020202020204" pitchFamily="34" charset="0"/>
              <a:buChar char="•"/>
            </a:pPr>
            <a:r>
              <a:rPr lang="en-US" sz="1400" dirty="0"/>
              <a:t>Engine or no Engine</a:t>
            </a:r>
          </a:p>
          <a:p>
            <a:pPr marL="342900">
              <a:lnSpc>
                <a:spcPct val="100000"/>
              </a:lnSpc>
              <a:buFont typeface="Arial" panose="020B0604020202020204" pitchFamily="34" charset="0"/>
              <a:buChar char="•"/>
            </a:pPr>
            <a:r>
              <a:rPr lang="en-US" sz="1400"/>
              <a:t>Pub/Sub</a:t>
            </a:r>
            <a:endParaRPr lang="en-US" sz="1400" dirty="0"/>
          </a:p>
          <a:p>
            <a:pPr marL="342900">
              <a:lnSpc>
                <a:spcPct val="100000"/>
              </a:lnSpc>
              <a:buFont typeface="Arial" panose="020B0604020202020204" pitchFamily="34" charset="0"/>
              <a:buChar char="•"/>
            </a:pPr>
            <a:r>
              <a:rPr lang="en-US" sz="1400" dirty="0"/>
              <a:t>Partitioning/</a:t>
            </a:r>
            <a:r>
              <a:rPr lang="en-US" sz="1400" dirty="0" err="1"/>
              <a:t>Sharding</a:t>
            </a:r>
            <a:endParaRPr lang="en-US" sz="1400" dirty="0"/>
          </a:p>
          <a:p>
            <a:pPr marL="342900">
              <a:lnSpc>
                <a:spcPct val="100000"/>
              </a:lnSpc>
              <a:buFont typeface="Arial" panose="020B0604020202020204" pitchFamily="34" charset="0"/>
              <a:buChar char="•"/>
            </a:pPr>
            <a:r>
              <a:rPr lang="en-US" sz="1400" dirty="0"/>
              <a:t>Fan Out (World Chat)</a:t>
            </a:r>
          </a:p>
          <a:p>
            <a:pPr marL="342900">
              <a:lnSpc>
                <a:spcPct val="100000"/>
              </a:lnSpc>
              <a:buFont typeface="Arial" panose="020B0604020202020204" pitchFamily="34" charset="0"/>
              <a:buChar char="•"/>
            </a:pPr>
            <a:r>
              <a:rPr lang="en-US" sz="1400" dirty="0"/>
              <a:t>Eventual Consistency (Inventory)</a:t>
            </a:r>
          </a:p>
          <a:p>
            <a:pPr marL="342900">
              <a:lnSpc>
                <a:spcPct val="100000"/>
              </a:lnSpc>
              <a:buFont typeface="Arial" panose="020B0604020202020204" pitchFamily="34" charset="0"/>
              <a:buChar char="•"/>
            </a:pPr>
            <a:r>
              <a:rPr lang="en-US" sz="1400" dirty="0"/>
              <a:t>Map Realtime Data</a:t>
            </a:r>
          </a:p>
        </p:txBody>
      </p:sp>
      <p:pic>
        <p:nvPicPr>
          <p:cNvPr id="34" name="Picture 33">
            <a:extLst>
              <a:ext uri="{FF2B5EF4-FFF2-40B4-BE49-F238E27FC236}">
                <a16:creationId xmlns:a16="http://schemas.microsoft.com/office/drawing/2014/main" id="{8E402FF7-A90A-1C93-2098-9F3815E4FC96}"/>
              </a:ext>
            </a:extLst>
          </p:cNvPr>
          <p:cNvPicPr>
            <a:picLocks noChangeAspect="1"/>
          </p:cNvPicPr>
          <p:nvPr/>
        </p:nvPicPr>
        <p:blipFill rotWithShape="1">
          <a:blip r:embed="rId2"/>
          <a:srcRect r="15501" b="2"/>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35" name="Picture 34">
            <a:extLst>
              <a:ext uri="{FF2B5EF4-FFF2-40B4-BE49-F238E27FC236}">
                <a16:creationId xmlns:a16="http://schemas.microsoft.com/office/drawing/2014/main" id="{BFFB24D4-81DF-7001-FE2C-F63E741CACEB}"/>
              </a:ext>
            </a:extLst>
          </p:cNvPr>
          <p:cNvPicPr>
            <a:picLocks noChangeAspect="1"/>
          </p:cNvPicPr>
          <p:nvPr/>
        </p:nvPicPr>
        <p:blipFill rotWithShape="1">
          <a:blip r:embed="rId3"/>
          <a:srcRect t="3500" r="5" b="5"/>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125" name="Group 124">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126" name="Freeform: Shape 125">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30" name="Picture 29">
            <a:extLst>
              <a:ext uri="{FF2B5EF4-FFF2-40B4-BE49-F238E27FC236}">
                <a16:creationId xmlns:a16="http://schemas.microsoft.com/office/drawing/2014/main" id="{170C2584-EAB5-2F24-84B4-A5AEE689DB2A}"/>
              </a:ext>
            </a:extLst>
          </p:cNvPr>
          <p:cNvPicPr>
            <a:picLocks noChangeAspect="1"/>
          </p:cNvPicPr>
          <p:nvPr/>
        </p:nvPicPr>
        <p:blipFill rotWithShape="1">
          <a:blip r:embed="rId4"/>
          <a:srcRect l="9549" r="26204" b="4"/>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How does it scale?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Chuck Norris doesn’t have disk latency because the hard drive knows to hurry the hell up.</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56002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Scalable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57002598"/>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Tree>
    <p:extLst>
      <p:ext uri="{BB962C8B-B14F-4D97-AF65-F5344CB8AC3E}">
        <p14:creationId xmlns:p14="http://schemas.microsoft.com/office/powerpoint/2010/main" val="304644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a:t>Pain-O-Meter</a:t>
            </a:r>
            <a:endParaRPr lang="en-US"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77203255"/>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424268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Engine or No Engine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Why do hardcore raiders smell? Because they never wipe.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399176043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{2E826EFC-03BC-4575-AF35-17A364217F88}tf33713516_win32</Template>
  <TotalTime>0</TotalTime>
  <Words>665</Words>
  <Application>Microsoft Office PowerPoint</Application>
  <PresentationFormat>Widescreen</PresentationFormat>
  <Paragraphs>147</Paragraphs>
  <Slides>31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Gill Sans MT</vt:lpstr>
      <vt:lpstr>Symbol</vt:lpstr>
      <vt:lpstr>Walbaum Display</vt:lpstr>
      <vt:lpstr>3DFloatVTI</vt:lpstr>
      <vt:lpstr>Soloing MMORPG Development as a Programmer</vt:lpstr>
      <vt:lpstr>Kevin Daniel Setiono</vt:lpstr>
      <vt:lpstr>SNOB  Entertainment  UG (haftungsbeschränkt)</vt:lpstr>
      <vt:lpstr>Open Source MMORPG</vt:lpstr>
      <vt:lpstr>Agenda</vt:lpstr>
      <vt:lpstr>How does it scale?</vt:lpstr>
      <vt:lpstr>Scalable</vt:lpstr>
      <vt:lpstr>Pain-O-Meter</vt:lpstr>
      <vt:lpstr>Engine or No Engine</vt:lpstr>
      <vt:lpstr>I need to simulate physics on the server</vt:lpstr>
      <vt:lpstr>Code – No Engine</vt:lpstr>
      <vt:lpstr>Code – Engine (Only One Empty GameObject With the Component)</vt:lpstr>
      <vt:lpstr>Metrics</vt:lpstr>
      <vt:lpstr>Pub/Sub</vt:lpstr>
      <vt:lpstr>What is Pub/Sub?</vt:lpstr>
      <vt:lpstr>Is it a good idea?</vt:lpstr>
      <vt:lpstr>Partitioning/ Sharding</vt:lpstr>
      <vt:lpstr>Logical and Physical Partitions CosmosDB</vt:lpstr>
      <vt:lpstr>Sharding Redis</vt:lpstr>
      <vt:lpstr>Fan-Out (World Chat)</vt:lpstr>
      <vt:lpstr>World Chat Scaling with Fan-Out</vt:lpstr>
      <vt:lpstr>Eventual Consistency (Inventory)</vt:lpstr>
      <vt:lpstr>Adding Stuff is fine</vt:lpstr>
      <vt:lpstr>Removing is tricky.  Player Drops Items and Finishes Quest at the same time. I love eventual consistency</vt:lpstr>
      <vt:lpstr>Getting Consistency in Eventual Consistency for Remove</vt:lpstr>
      <vt:lpstr>MMORPG Map</vt:lpstr>
      <vt:lpstr>Map Registration Algorithm</vt:lpstr>
      <vt:lpstr>Map Registration Algorithm</vt:lpstr>
      <vt:lpstr>Map Registration Algorithm</vt:lpstr>
      <vt:lpstr>Map Registration Algorithm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Soloing MMORPG Development as a Programmer</dc:title>
  <dc:creator>Kevin Setiono</dc:creator>
  <cp:lastModifiedBy>Kevin Setiono</cp:lastModifiedBy>
  <cp:revision>51</cp:revision>
  <dcterms:created xsi:type="dcterms:W3CDTF">2022-06-09T06:48:52Z</dcterms:created>
  <dcterms:modified xsi:type="dcterms:W3CDTF">2022-08-18T23:04:50Z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